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684" r:id="rId3"/>
    <p:sldMasterId id="2147483672" r:id="rId4"/>
    <p:sldMasterId id="2147483660" r:id="rId5"/>
  </p:sldMasterIdLst>
  <p:notesMasterIdLst>
    <p:notesMasterId r:id="rId37"/>
  </p:notesMasterIdLst>
  <p:sldIdLst>
    <p:sldId id="256" r:id="rId6"/>
    <p:sldId id="257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2" r:id="rId21"/>
    <p:sldId id="274" r:id="rId22"/>
    <p:sldId id="275" r:id="rId23"/>
    <p:sldId id="276" r:id="rId24"/>
    <p:sldId id="277" r:id="rId25"/>
    <p:sldId id="279" r:id="rId26"/>
    <p:sldId id="280" r:id="rId27"/>
    <p:sldId id="281" r:id="rId28"/>
    <p:sldId id="283" r:id="rId29"/>
    <p:sldId id="284" r:id="rId30"/>
    <p:sldId id="285" r:id="rId31"/>
    <p:sldId id="286" r:id="rId32"/>
    <p:sldId id="287" r:id="rId33"/>
    <p:sldId id="290" r:id="rId34"/>
    <p:sldId id="289" r:id="rId35"/>
    <p:sldId id="291" r:id="rId3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99"/>
    <a:srgbClr val="632C03"/>
    <a:srgbClr val="F0F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64366" autoAdjust="0"/>
  </p:normalViewPr>
  <p:slideViewPr>
    <p:cSldViewPr>
      <p:cViewPr>
        <p:scale>
          <a:sx n="46" d="100"/>
          <a:sy n="46" d="100"/>
        </p:scale>
        <p:origin x="1716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D4736-40AB-40F4-B7C9-08BFC2B3B015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</dgm:pt>
    <dgm:pt modelId="{A3E83C67-EEA5-4821-AF56-57848CEDC0D4}">
      <dgm:prSet phldrT="[Text]" custT="1"/>
      <dgm:spPr/>
      <dgm:t>
        <a:bodyPr/>
        <a:lstStyle/>
        <a:p>
          <a:pPr algn="l"/>
          <a:r>
            <a:rPr lang="en-US" sz="2100" b="1" dirty="0">
              <a:solidFill>
                <a:srgbClr val="005D99"/>
              </a:solidFill>
            </a:rPr>
            <a:t>Age</a:t>
          </a:r>
        </a:p>
      </dgm:t>
    </dgm:pt>
    <dgm:pt modelId="{E292D95E-39F7-4A0C-BC8E-85E681079B61}" type="parTrans" cxnId="{F6C12715-90CC-4C60-B805-98C8D684F0A0}">
      <dgm:prSet/>
      <dgm:spPr/>
      <dgm:t>
        <a:bodyPr/>
        <a:lstStyle/>
        <a:p>
          <a:endParaRPr lang="en-US"/>
        </a:p>
      </dgm:t>
    </dgm:pt>
    <dgm:pt modelId="{BB45EF2F-7562-4AE5-AE5D-6285E2541376}" type="sibTrans" cxnId="{F6C12715-90CC-4C60-B805-98C8D684F0A0}">
      <dgm:prSet/>
      <dgm:spPr/>
      <dgm:t>
        <a:bodyPr/>
        <a:lstStyle/>
        <a:p>
          <a:endParaRPr lang="en-US"/>
        </a:p>
      </dgm:t>
    </dgm:pt>
    <dgm:pt modelId="{77340430-5759-4E74-8229-907BC9723FAB}">
      <dgm:prSet phldrT="[Text]" custT="1"/>
      <dgm:spPr/>
      <dgm:t>
        <a:bodyPr/>
        <a:lstStyle/>
        <a:p>
          <a:pPr algn="l"/>
          <a:r>
            <a:rPr lang="en-US" sz="2100" b="1" dirty="0">
              <a:solidFill>
                <a:srgbClr val="005D99"/>
              </a:solidFill>
            </a:rPr>
            <a:t>Sex</a:t>
          </a:r>
        </a:p>
      </dgm:t>
    </dgm:pt>
    <dgm:pt modelId="{FFC97B35-9665-4B68-8AF7-B496588C607F}" type="parTrans" cxnId="{AA48F387-44E7-4685-BE12-D13553CD1C48}">
      <dgm:prSet/>
      <dgm:spPr/>
      <dgm:t>
        <a:bodyPr/>
        <a:lstStyle/>
        <a:p>
          <a:endParaRPr lang="en-US"/>
        </a:p>
      </dgm:t>
    </dgm:pt>
    <dgm:pt modelId="{8C9F944C-279E-456E-AFCF-7A53DA7A2636}" type="sibTrans" cxnId="{AA48F387-44E7-4685-BE12-D13553CD1C48}">
      <dgm:prSet/>
      <dgm:spPr/>
      <dgm:t>
        <a:bodyPr/>
        <a:lstStyle/>
        <a:p>
          <a:endParaRPr lang="en-US"/>
        </a:p>
      </dgm:t>
    </dgm:pt>
    <dgm:pt modelId="{B9D53B49-379A-4D42-B5CB-ADF7AA4F1BF0}">
      <dgm:prSet phldrT="[Text]" custT="1"/>
      <dgm:spPr/>
      <dgm:t>
        <a:bodyPr/>
        <a:lstStyle/>
        <a:p>
          <a:pPr algn="l"/>
          <a:r>
            <a:rPr lang="en-US" sz="2100" b="1" dirty="0">
              <a:solidFill>
                <a:srgbClr val="005D99"/>
              </a:solidFill>
            </a:rPr>
            <a:t>Creed</a:t>
          </a:r>
        </a:p>
      </dgm:t>
    </dgm:pt>
    <dgm:pt modelId="{59C4D6E0-497F-4AC1-95E8-100EC18F89E1}" type="parTrans" cxnId="{5689007C-4072-4DA7-82B9-48E67499A371}">
      <dgm:prSet/>
      <dgm:spPr/>
      <dgm:t>
        <a:bodyPr/>
        <a:lstStyle/>
        <a:p>
          <a:endParaRPr lang="en-US"/>
        </a:p>
      </dgm:t>
    </dgm:pt>
    <dgm:pt modelId="{6FB6C019-1C2B-4A32-A77C-A59DF10ED15E}" type="sibTrans" cxnId="{5689007C-4072-4DA7-82B9-48E67499A371}">
      <dgm:prSet/>
      <dgm:spPr/>
      <dgm:t>
        <a:bodyPr/>
        <a:lstStyle/>
        <a:p>
          <a:endParaRPr lang="en-US"/>
        </a:p>
      </dgm:t>
    </dgm:pt>
    <dgm:pt modelId="{592FAAC6-CDA5-47EA-B2D1-2F2EF10735F5}">
      <dgm:prSet phldrT="[Text]" custT="1"/>
      <dgm:spPr/>
      <dgm:t>
        <a:bodyPr/>
        <a:lstStyle/>
        <a:p>
          <a:pPr algn="l"/>
          <a:r>
            <a:rPr lang="en-US" sz="2100" b="1" dirty="0">
              <a:solidFill>
                <a:srgbClr val="005D99"/>
              </a:solidFill>
            </a:rPr>
            <a:t>Race</a:t>
          </a:r>
        </a:p>
      </dgm:t>
    </dgm:pt>
    <dgm:pt modelId="{7E63BF3A-A1D5-4964-AD9D-E1C3DF38E62B}" type="parTrans" cxnId="{16FC359E-584A-42E0-B069-FA5580D44B16}">
      <dgm:prSet/>
      <dgm:spPr/>
      <dgm:t>
        <a:bodyPr/>
        <a:lstStyle/>
        <a:p>
          <a:endParaRPr lang="en-US"/>
        </a:p>
      </dgm:t>
    </dgm:pt>
    <dgm:pt modelId="{E8AC5365-595F-41C4-973A-D960144C877A}" type="sibTrans" cxnId="{16FC359E-584A-42E0-B069-FA5580D44B16}">
      <dgm:prSet/>
      <dgm:spPr/>
      <dgm:t>
        <a:bodyPr/>
        <a:lstStyle/>
        <a:p>
          <a:endParaRPr lang="en-US"/>
        </a:p>
      </dgm:t>
    </dgm:pt>
    <dgm:pt modelId="{4915EFBA-32E5-4434-A51F-533A7B071FA1}">
      <dgm:prSet phldrT="[Text]" custT="1"/>
      <dgm:spPr/>
      <dgm:t>
        <a:bodyPr/>
        <a:lstStyle/>
        <a:p>
          <a:pPr algn="l"/>
          <a:r>
            <a:rPr lang="en-US" sz="2100" b="1" dirty="0">
              <a:solidFill>
                <a:srgbClr val="005D99"/>
              </a:solidFill>
            </a:rPr>
            <a:t>Color</a:t>
          </a:r>
        </a:p>
      </dgm:t>
    </dgm:pt>
    <dgm:pt modelId="{A94BD371-DA4E-4B5A-B3B2-5F94ACD59B6B}" type="parTrans" cxnId="{1D770F1A-AE95-48EB-B22C-583F6F927675}">
      <dgm:prSet/>
      <dgm:spPr/>
      <dgm:t>
        <a:bodyPr/>
        <a:lstStyle/>
        <a:p>
          <a:endParaRPr lang="en-US"/>
        </a:p>
      </dgm:t>
    </dgm:pt>
    <dgm:pt modelId="{727FF98D-D907-4462-8441-4289F823999B}" type="sibTrans" cxnId="{1D770F1A-AE95-48EB-B22C-583F6F927675}">
      <dgm:prSet/>
      <dgm:spPr/>
      <dgm:t>
        <a:bodyPr/>
        <a:lstStyle/>
        <a:p>
          <a:endParaRPr lang="en-US"/>
        </a:p>
      </dgm:t>
    </dgm:pt>
    <dgm:pt modelId="{A7DB2600-B5A8-4421-9402-AE7F4026C616}">
      <dgm:prSet phldrT="[Text]" custT="1"/>
      <dgm:spPr/>
      <dgm:t>
        <a:bodyPr/>
        <a:lstStyle/>
        <a:p>
          <a:pPr algn="l"/>
          <a:r>
            <a:rPr lang="en-US" sz="2100" b="1" dirty="0">
              <a:solidFill>
                <a:srgbClr val="005D99"/>
              </a:solidFill>
            </a:rPr>
            <a:t>Religion</a:t>
          </a:r>
        </a:p>
      </dgm:t>
    </dgm:pt>
    <dgm:pt modelId="{556EF792-0F8A-4FAD-8DE3-48D5BF79BC3B}" type="parTrans" cxnId="{A86D3AC6-E1E8-41A9-A981-183B997AEA6B}">
      <dgm:prSet/>
      <dgm:spPr/>
      <dgm:t>
        <a:bodyPr/>
        <a:lstStyle/>
        <a:p>
          <a:endParaRPr lang="en-US"/>
        </a:p>
      </dgm:t>
    </dgm:pt>
    <dgm:pt modelId="{E48078C6-0D49-48A3-9AE3-6E6361EA8FDB}" type="sibTrans" cxnId="{A86D3AC6-E1E8-41A9-A981-183B997AEA6B}">
      <dgm:prSet/>
      <dgm:spPr/>
      <dgm:t>
        <a:bodyPr/>
        <a:lstStyle/>
        <a:p>
          <a:endParaRPr lang="en-US"/>
        </a:p>
      </dgm:t>
    </dgm:pt>
    <dgm:pt modelId="{66D08B09-A8D1-4C78-9005-B88A1A6A9334}">
      <dgm:prSet phldrT="[Text]" custT="1"/>
      <dgm:spPr/>
      <dgm:t>
        <a:bodyPr/>
        <a:lstStyle/>
        <a:p>
          <a:pPr algn="l"/>
          <a:r>
            <a:rPr lang="en-US" sz="2100" b="1" dirty="0">
              <a:solidFill>
                <a:srgbClr val="005D99"/>
              </a:solidFill>
            </a:rPr>
            <a:t>Military Status</a:t>
          </a:r>
        </a:p>
      </dgm:t>
    </dgm:pt>
    <dgm:pt modelId="{EC09B706-B5FA-4B3A-AF30-127F7A263900}" type="parTrans" cxnId="{DFFE45B3-7ACD-446B-AFA9-4B8ED007B8B0}">
      <dgm:prSet/>
      <dgm:spPr/>
      <dgm:t>
        <a:bodyPr/>
        <a:lstStyle/>
        <a:p>
          <a:endParaRPr lang="en-US"/>
        </a:p>
      </dgm:t>
    </dgm:pt>
    <dgm:pt modelId="{8BC34B24-B795-46BC-8B1C-B2FE0A34C0B0}" type="sibTrans" cxnId="{DFFE45B3-7ACD-446B-AFA9-4B8ED007B8B0}">
      <dgm:prSet/>
      <dgm:spPr/>
      <dgm:t>
        <a:bodyPr/>
        <a:lstStyle/>
        <a:p>
          <a:endParaRPr lang="en-US"/>
        </a:p>
      </dgm:t>
    </dgm:pt>
    <dgm:pt modelId="{44F48B55-AE5D-461C-8A95-B19D8423AF68}">
      <dgm:prSet phldrT="[Text]" custT="1"/>
      <dgm:spPr/>
      <dgm:t>
        <a:bodyPr/>
        <a:lstStyle/>
        <a:p>
          <a:pPr algn="l"/>
          <a:r>
            <a:rPr lang="en-US" sz="2100" b="1" dirty="0">
              <a:solidFill>
                <a:srgbClr val="005D99"/>
              </a:solidFill>
            </a:rPr>
            <a:t>Genetic Information</a:t>
          </a:r>
        </a:p>
      </dgm:t>
    </dgm:pt>
    <dgm:pt modelId="{67A7DBEB-BE3B-463E-89A4-72E36DD6689A}" type="parTrans" cxnId="{3C79712B-1BAC-430D-88FD-E322736511A7}">
      <dgm:prSet/>
      <dgm:spPr/>
      <dgm:t>
        <a:bodyPr/>
        <a:lstStyle/>
        <a:p>
          <a:endParaRPr lang="en-US"/>
        </a:p>
      </dgm:t>
    </dgm:pt>
    <dgm:pt modelId="{0DB76D49-5577-4207-9D5F-E737BCF02B00}" type="sibTrans" cxnId="{3C79712B-1BAC-430D-88FD-E322736511A7}">
      <dgm:prSet/>
      <dgm:spPr/>
      <dgm:t>
        <a:bodyPr/>
        <a:lstStyle/>
        <a:p>
          <a:endParaRPr lang="en-US"/>
        </a:p>
      </dgm:t>
    </dgm:pt>
    <dgm:pt modelId="{2E9D61F4-5EE6-4B7A-8C9B-906351C5A08C}" type="pres">
      <dgm:prSet presAssocID="{FFBD4736-40AB-40F4-B7C9-08BFC2B3B015}" presName="linear" presStyleCnt="0">
        <dgm:presLayoutVars>
          <dgm:dir/>
          <dgm:animLvl val="lvl"/>
          <dgm:resizeHandles val="exact"/>
        </dgm:presLayoutVars>
      </dgm:prSet>
      <dgm:spPr/>
    </dgm:pt>
    <dgm:pt modelId="{93D52180-7522-4F59-8445-2025639F0E52}" type="pres">
      <dgm:prSet presAssocID="{A3E83C67-EEA5-4821-AF56-57848CEDC0D4}" presName="parentLin" presStyleCnt="0"/>
      <dgm:spPr/>
    </dgm:pt>
    <dgm:pt modelId="{5A97593D-831B-4002-8B6C-4255F1E2207E}" type="pres">
      <dgm:prSet presAssocID="{A3E83C67-EEA5-4821-AF56-57848CEDC0D4}" presName="parentLeftMargin" presStyleLbl="node1" presStyleIdx="0" presStyleCnt="8"/>
      <dgm:spPr/>
    </dgm:pt>
    <dgm:pt modelId="{D30AEFD7-C779-4AFB-8C1B-1D9D034E2765}" type="pres">
      <dgm:prSet presAssocID="{A3E83C67-EEA5-4821-AF56-57848CEDC0D4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47EABC7D-C130-4763-95A9-9B9A10ACA89B}" type="pres">
      <dgm:prSet presAssocID="{A3E83C67-EEA5-4821-AF56-57848CEDC0D4}" presName="negativeSpace" presStyleCnt="0"/>
      <dgm:spPr/>
    </dgm:pt>
    <dgm:pt modelId="{C5A36173-1689-4666-B6F9-3F0714877DF1}" type="pres">
      <dgm:prSet presAssocID="{A3E83C67-EEA5-4821-AF56-57848CEDC0D4}" presName="childText" presStyleLbl="conFgAcc1" presStyleIdx="0" presStyleCnt="8">
        <dgm:presLayoutVars>
          <dgm:bulletEnabled val="1"/>
        </dgm:presLayoutVars>
      </dgm:prSet>
      <dgm:spPr/>
    </dgm:pt>
    <dgm:pt modelId="{49572840-A79B-49F2-9A9B-2AD0FF4EF496}" type="pres">
      <dgm:prSet presAssocID="{BB45EF2F-7562-4AE5-AE5D-6285E2541376}" presName="spaceBetweenRectangles" presStyleCnt="0"/>
      <dgm:spPr/>
    </dgm:pt>
    <dgm:pt modelId="{F700022D-FD63-43F0-A4F9-592BF908D02E}" type="pres">
      <dgm:prSet presAssocID="{592FAAC6-CDA5-47EA-B2D1-2F2EF10735F5}" presName="parentLin" presStyleCnt="0"/>
      <dgm:spPr/>
    </dgm:pt>
    <dgm:pt modelId="{E77056C1-7807-45B7-86C0-CECCDC72133A}" type="pres">
      <dgm:prSet presAssocID="{592FAAC6-CDA5-47EA-B2D1-2F2EF10735F5}" presName="parentLeftMargin" presStyleLbl="node1" presStyleIdx="0" presStyleCnt="8"/>
      <dgm:spPr/>
    </dgm:pt>
    <dgm:pt modelId="{DA3052BB-C845-4270-90AD-4ADA41DFDAD1}" type="pres">
      <dgm:prSet presAssocID="{592FAAC6-CDA5-47EA-B2D1-2F2EF10735F5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A80B62CA-FB38-4AFF-8AE4-600A8D3BF305}" type="pres">
      <dgm:prSet presAssocID="{592FAAC6-CDA5-47EA-B2D1-2F2EF10735F5}" presName="negativeSpace" presStyleCnt="0"/>
      <dgm:spPr/>
    </dgm:pt>
    <dgm:pt modelId="{C92CDFBB-7858-473B-B11C-042B20F8C651}" type="pres">
      <dgm:prSet presAssocID="{592FAAC6-CDA5-47EA-B2D1-2F2EF10735F5}" presName="childText" presStyleLbl="conFgAcc1" presStyleIdx="1" presStyleCnt="8">
        <dgm:presLayoutVars>
          <dgm:bulletEnabled val="1"/>
        </dgm:presLayoutVars>
      </dgm:prSet>
      <dgm:spPr/>
    </dgm:pt>
    <dgm:pt modelId="{9A19D15F-4407-40D9-BC9B-E97B42F31474}" type="pres">
      <dgm:prSet presAssocID="{E8AC5365-595F-41C4-973A-D960144C877A}" presName="spaceBetweenRectangles" presStyleCnt="0"/>
      <dgm:spPr/>
    </dgm:pt>
    <dgm:pt modelId="{35963E2F-C7D7-4709-885C-F8C2634AB276}" type="pres">
      <dgm:prSet presAssocID="{4915EFBA-32E5-4434-A51F-533A7B071FA1}" presName="parentLin" presStyleCnt="0"/>
      <dgm:spPr/>
    </dgm:pt>
    <dgm:pt modelId="{84E458BB-CA48-46CC-A6C3-925B61DBA22A}" type="pres">
      <dgm:prSet presAssocID="{4915EFBA-32E5-4434-A51F-533A7B071FA1}" presName="parentLeftMargin" presStyleLbl="node1" presStyleIdx="1" presStyleCnt="8"/>
      <dgm:spPr/>
    </dgm:pt>
    <dgm:pt modelId="{428C2D45-4DA1-43BF-A8F7-697B54AE7BD9}" type="pres">
      <dgm:prSet presAssocID="{4915EFBA-32E5-4434-A51F-533A7B071FA1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2738DF33-236B-43B1-8BD2-E61B48A40DE5}" type="pres">
      <dgm:prSet presAssocID="{4915EFBA-32E5-4434-A51F-533A7B071FA1}" presName="negativeSpace" presStyleCnt="0"/>
      <dgm:spPr/>
    </dgm:pt>
    <dgm:pt modelId="{2FF25536-87B0-46F8-B836-861A33311664}" type="pres">
      <dgm:prSet presAssocID="{4915EFBA-32E5-4434-A51F-533A7B071FA1}" presName="childText" presStyleLbl="conFgAcc1" presStyleIdx="2" presStyleCnt="8">
        <dgm:presLayoutVars>
          <dgm:bulletEnabled val="1"/>
        </dgm:presLayoutVars>
      </dgm:prSet>
      <dgm:spPr/>
    </dgm:pt>
    <dgm:pt modelId="{55A18E3C-2BBC-4CA7-8FA8-257C1D82D56E}" type="pres">
      <dgm:prSet presAssocID="{727FF98D-D907-4462-8441-4289F823999B}" presName="spaceBetweenRectangles" presStyleCnt="0"/>
      <dgm:spPr/>
    </dgm:pt>
    <dgm:pt modelId="{11CFBAE2-12D7-4E81-A669-A31C1FF45BDF}" type="pres">
      <dgm:prSet presAssocID="{A7DB2600-B5A8-4421-9402-AE7F4026C616}" presName="parentLin" presStyleCnt="0"/>
      <dgm:spPr/>
    </dgm:pt>
    <dgm:pt modelId="{75A73C84-5576-4D18-BDFF-E758850D6FA1}" type="pres">
      <dgm:prSet presAssocID="{A7DB2600-B5A8-4421-9402-AE7F4026C616}" presName="parentLeftMargin" presStyleLbl="node1" presStyleIdx="2" presStyleCnt="8"/>
      <dgm:spPr/>
    </dgm:pt>
    <dgm:pt modelId="{BA4DF7C4-8C7C-419E-8EEB-6AE7229D7E9A}" type="pres">
      <dgm:prSet presAssocID="{A7DB2600-B5A8-4421-9402-AE7F4026C616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15C71803-041D-46E3-B550-5A8790C91C0C}" type="pres">
      <dgm:prSet presAssocID="{A7DB2600-B5A8-4421-9402-AE7F4026C616}" presName="negativeSpace" presStyleCnt="0"/>
      <dgm:spPr/>
    </dgm:pt>
    <dgm:pt modelId="{B8426722-19E7-4EB7-AF97-E9C33A04298F}" type="pres">
      <dgm:prSet presAssocID="{A7DB2600-B5A8-4421-9402-AE7F4026C616}" presName="childText" presStyleLbl="conFgAcc1" presStyleIdx="3" presStyleCnt="8">
        <dgm:presLayoutVars>
          <dgm:bulletEnabled val="1"/>
        </dgm:presLayoutVars>
      </dgm:prSet>
      <dgm:spPr/>
    </dgm:pt>
    <dgm:pt modelId="{B27AA153-D3F3-4586-9D1C-CCCCEE15FC0F}" type="pres">
      <dgm:prSet presAssocID="{E48078C6-0D49-48A3-9AE3-6E6361EA8FDB}" presName="spaceBetweenRectangles" presStyleCnt="0"/>
      <dgm:spPr/>
    </dgm:pt>
    <dgm:pt modelId="{A434E151-6221-4764-BE40-CC4204B0A7CE}" type="pres">
      <dgm:prSet presAssocID="{77340430-5759-4E74-8229-907BC9723FAB}" presName="parentLin" presStyleCnt="0"/>
      <dgm:spPr/>
    </dgm:pt>
    <dgm:pt modelId="{DDEC849F-CD73-49D9-BE52-6A5376F9BAA2}" type="pres">
      <dgm:prSet presAssocID="{77340430-5759-4E74-8229-907BC9723FAB}" presName="parentLeftMargin" presStyleLbl="node1" presStyleIdx="3" presStyleCnt="8"/>
      <dgm:spPr/>
    </dgm:pt>
    <dgm:pt modelId="{29EFCC05-1567-4F4B-A1A1-EC48B55AAE50}" type="pres">
      <dgm:prSet presAssocID="{77340430-5759-4E74-8229-907BC9723FAB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A5ED6962-3925-49F7-A6B7-0650CE0AB84F}" type="pres">
      <dgm:prSet presAssocID="{77340430-5759-4E74-8229-907BC9723FAB}" presName="negativeSpace" presStyleCnt="0"/>
      <dgm:spPr/>
    </dgm:pt>
    <dgm:pt modelId="{190D1738-BB44-4380-9366-C5963F7CFFBC}" type="pres">
      <dgm:prSet presAssocID="{77340430-5759-4E74-8229-907BC9723FAB}" presName="childText" presStyleLbl="conFgAcc1" presStyleIdx="4" presStyleCnt="8">
        <dgm:presLayoutVars>
          <dgm:bulletEnabled val="1"/>
        </dgm:presLayoutVars>
      </dgm:prSet>
      <dgm:spPr/>
    </dgm:pt>
    <dgm:pt modelId="{308B370C-970E-4AB8-8F05-52462182D23D}" type="pres">
      <dgm:prSet presAssocID="{8C9F944C-279E-456E-AFCF-7A53DA7A2636}" presName="spaceBetweenRectangles" presStyleCnt="0"/>
      <dgm:spPr/>
    </dgm:pt>
    <dgm:pt modelId="{3C98D0FD-0807-41EC-85BA-C4B5CB39095E}" type="pres">
      <dgm:prSet presAssocID="{B9D53B49-379A-4D42-B5CB-ADF7AA4F1BF0}" presName="parentLin" presStyleCnt="0"/>
      <dgm:spPr/>
    </dgm:pt>
    <dgm:pt modelId="{651175C7-6DDA-42C5-84A6-837B8A7007E5}" type="pres">
      <dgm:prSet presAssocID="{B9D53B49-379A-4D42-B5CB-ADF7AA4F1BF0}" presName="parentLeftMargin" presStyleLbl="node1" presStyleIdx="4" presStyleCnt="8"/>
      <dgm:spPr/>
    </dgm:pt>
    <dgm:pt modelId="{5B59D1AE-2A7E-4F1A-9E5F-174803EBA46D}" type="pres">
      <dgm:prSet presAssocID="{B9D53B49-379A-4D42-B5CB-ADF7AA4F1BF0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7A8A01B8-DBB9-446F-90DE-7A3F95C6707A}" type="pres">
      <dgm:prSet presAssocID="{B9D53B49-379A-4D42-B5CB-ADF7AA4F1BF0}" presName="negativeSpace" presStyleCnt="0"/>
      <dgm:spPr/>
    </dgm:pt>
    <dgm:pt modelId="{4659A11F-909B-43C1-B33E-DD74C19831A4}" type="pres">
      <dgm:prSet presAssocID="{B9D53B49-379A-4D42-B5CB-ADF7AA4F1BF0}" presName="childText" presStyleLbl="conFgAcc1" presStyleIdx="5" presStyleCnt="8">
        <dgm:presLayoutVars>
          <dgm:bulletEnabled val="1"/>
        </dgm:presLayoutVars>
      </dgm:prSet>
      <dgm:spPr/>
    </dgm:pt>
    <dgm:pt modelId="{819189E8-F74A-48F9-9D59-7F07788CA24D}" type="pres">
      <dgm:prSet presAssocID="{6FB6C019-1C2B-4A32-A77C-A59DF10ED15E}" presName="spaceBetweenRectangles" presStyleCnt="0"/>
      <dgm:spPr/>
    </dgm:pt>
    <dgm:pt modelId="{43DA43FB-6283-40AF-8C37-CC8F7813EC80}" type="pres">
      <dgm:prSet presAssocID="{66D08B09-A8D1-4C78-9005-B88A1A6A9334}" presName="parentLin" presStyleCnt="0"/>
      <dgm:spPr/>
    </dgm:pt>
    <dgm:pt modelId="{63169004-1DB4-49AA-B3B1-5E99D3D99F1A}" type="pres">
      <dgm:prSet presAssocID="{66D08B09-A8D1-4C78-9005-B88A1A6A9334}" presName="parentLeftMargin" presStyleLbl="node1" presStyleIdx="5" presStyleCnt="8"/>
      <dgm:spPr/>
    </dgm:pt>
    <dgm:pt modelId="{0C0D88B9-F50C-49A5-83D8-644463535F3D}" type="pres">
      <dgm:prSet presAssocID="{66D08B09-A8D1-4C78-9005-B88A1A6A9334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722228E5-E91B-4E1F-B051-CB464CB6A2F9}" type="pres">
      <dgm:prSet presAssocID="{66D08B09-A8D1-4C78-9005-B88A1A6A9334}" presName="negativeSpace" presStyleCnt="0"/>
      <dgm:spPr/>
    </dgm:pt>
    <dgm:pt modelId="{53A802DF-C08A-497A-97A2-8D956D774E75}" type="pres">
      <dgm:prSet presAssocID="{66D08B09-A8D1-4C78-9005-B88A1A6A9334}" presName="childText" presStyleLbl="conFgAcc1" presStyleIdx="6" presStyleCnt="8">
        <dgm:presLayoutVars>
          <dgm:bulletEnabled val="1"/>
        </dgm:presLayoutVars>
      </dgm:prSet>
      <dgm:spPr/>
    </dgm:pt>
    <dgm:pt modelId="{C0C11C1D-DFB7-4DA1-AC34-25F399A11A3C}" type="pres">
      <dgm:prSet presAssocID="{8BC34B24-B795-46BC-8B1C-B2FE0A34C0B0}" presName="spaceBetweenRectangles" presStyleCnt="0"/>
      <dgm:spPr/>
    </dgm:pt>
    <dgm:pt modelId="{244A6ECC-9AE8-4A3E-8D17-784E927671E9}" type="pres">
      <dgm:prSet presAssocID="{44F48B55-AE5D-461C-8A95-B19D8423AF68}" presName="parentLin" presStyleCnt="0"/>
      <dgm:spPr/>
    </dgm:pt>
    <dgm:pt modelId="{7CD77D82-F7E8-478A-986B-5D7EFB1845D7}" type="pres">
      <dgm:prSet presAssocID="{44F48B55-AE5D-461C-8A95-B19D8423AF68}" presName="parentLeftMargin" presStyleLbl="node1" presStyleIdx="6" presStyleCnt="8"/>
      <dgm:spPr/>
    </dgm:pt>
    <dgm:pt modelId="{F3D344B7-F791-4699-A669-93444A9FFB72}" type="pres">
      <dgm:prSet presAssocID="{44F48B55-AE5D-461C-8A95-B19D8423AF68}" presName="parentText" presStyleLbl="node1" presStyleIdx="7" presStyleCnt="8">
        <dgm:presLayoutVars>
          <dgm:chMax val="0"/>
          <dgm:bulletEnabled val="1"/>
        </dgm:presLayoutVars>
      </dgm:prSet>
      <dgm:spPr/>
    </dgm:pt>
    <dgm:pt modelId="{3342C9B8-2598-4B2D-A101-68A0BCC5EE9D}" type="pres">
      <dgm:prSet presAssocID="{44F48B55-AE5D-461C-8A95-B19D8423AF68}" presName="negativeSpace" presStyleCnt="0"/>
      <dgm:spPr/>
    </dgm:pt>
    <dgm:pt modelId="{F92A41CD-D7E9-4DCA-866A-FCE7B48FBDF0}" type="pres">
      <dgm:prSet presAssocID="{44F48B55-AE5D-461C-8A95-B19D8423AF68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F84CE3CE-8E02-46B9-B269-DF68D2C6FCDB}" type="presOf" srcId="{66D08B09-A8D1-4C78-9005-B88A1A6A9334}" destId="{0C0D88B9-F50C-49A5-83D8-644463535F3D}" srcOrd="1" destOrd="0" presId="urn:microsoft.com/office/officeart/2005/8/layout/list1"/>
    <dgm:cxn modelId="{4C892E9E-83A8-4B6A-B461-6F9D872C83CC}" type="presOf" srcId="{44F48B55-AE5D-461C-8A95-B19D8423AF68}" destId="{7CD77D82-F7E8-478A-986B-5D7EFB1845D7}" srcOrd="0" destOrd="0" presId="urn:microsoft.com/office/officeart/2005/8/layout/list1"/>
    <dgm:cxn modelId="{0A7B831E-B3DE-4A0B-A0FA-84CD018FCFC3}" type="presOf" srcId="{A3E83C67-EEA5-4821-AF56-57848CEDC0D4}" destId="{D30AEFD7-C779-4AFB-8C1B-1D9D034E2765}" srcOrd="1" destOrd="0" presId="urn:microsoft.com/office/officeart/2005/8/layout/list1"/>
    <dgm:cxn modelId="{DFFE45B3-7ACD-446B-AFA9-4B8ED007B8B0}" srcId="{FFBD4736-40AB-40F4-B7C9-08BFC2B3B015}" destId="{66D08B09-A8D1-4C78-9005-B88A1A6A9334}" srcOrd="6" destOrd="0" parTransId="{EC09B706-B5FA-4B3A-AF30-127F7A263900}" sibTransId="{8BC34B24-B795-46BC-8B1C-B2FE0A34C0B0}"/>
    <dgm:cxn modelId="{996E12C6-5ED8-45F8-803B-D158DD7D63FB}" type="presOf" srcId="{77340430-5759-4E74-8229-907BC9723FAB}" destId="{DDEC849F-CD73-49D9-BE52-6A5376F9BAA2}" srcOrd="0" destOrd="0" presId="urn:microsoft.com/office/officeart/2005/8/layout/list1"/>
    <dgm:cxn modelId="{16FC359E-584A-42E0-B069-FA5580D44B16}" srcId="{FFBD4736-40AB-40F4-B7C9-08BFC2B3B015}" destId="{592FAAC6-CDA5-47EA-B2D1-2F2EF10735F5}" srcOrd="1" destOrd="0" parTransId="{7E63BF3A-A1D5-4964-AD9D-E1C3DF38E62B}" sibTransId="{E8AC5365-595F-41C4-973A-D960144C877A}"/>
    <dgm:cxn modelId="{1D770F1A-AE95-48EB-B22C-583F6F927675}" srcId="{FFBD4736-40AB-40F4-B7C9-08BFC2B3B015}" destId="{4915EFBA-32E5-4434-A51F-533A7B071FA1}" srcOrd="2" destOrd="0" parTransId="{A94BD371-DA4E-4B5A-B3B2-5F94ACD59B6B}" sibTransId="{727FF98D-D907-4462-8441-4289F823999B}"/>
    <dgm:cxn modelId="{D0323084-7108-418B-8198-556A95967E38}" type="presOf" srcId="{66D08B09-A8D1-4C78-9005-B88A1A6A9334}" destId="{63169004-1DB4-49AA-B3B1-5E99D3D99F1A}" srcOrd="0" destOrd="0" presId="urn:microsoft.com/office/officeart/2005/8/layout/list1"/>
    <dgm:cxn modelId="{94F2E3C7-D16E-4EEB-855C-952D5EFCE91A}" type="presOf" srcId="{A3E83C67-EEA5-4821-AF56-57848CEDC0D4}" destId="{5A97593D-831B-4002-8B6C-4255F1E2207E}" srcOrd="0" destOrd="0" presId="urn:microsoft.com/office/officeart/2005/8/layout/list1"/>
    <dgm:cxn modelId="{3C79712B-1BAC-430D-88FD-E322736511A7}" srcId="{FFBD4736-40AB-40F4-B7C9-08BFC2B3B015}" destId="{44F48B55-AE5D-461C-8A95-B19D8423AF68}" srcOrd="7" destOrd="0" parTransId="{67A7DBEB-BE3B-463E-89A4-72E36DD6689A}" sibTransId="{0DB76D49-5577-4207-9D5F-E737BCF02B00}"/>
    <dgm:cxn modelId="{F6C12715-90CC-4C60-B805-98C8D684F0A0}" srcId="{FFBD4736-40AB-40F4-B7C9-08BFC2B3B015}" destId="{A3E83C67-EEA5-4821-AF56-57848CEDC0D4}" srcOrd="0" destOrd="0" parTransId="{E292D95E-39F7-4A0C-BC8E-85E681079B61}" sibTransId="{BB45EF2F-7562-4AE5-AE5D-6285E2541376}"/>
    <dgm:cxn modelId="{579EBD99-EAE4-44A1-B088-AB6C62BE34E7}" type="presOf" srcId="{77340430-5759-4E74-8229-907BC9723FAB}" destId="{29EFCC05-1567-4F4B-A1A1-EC48B55AAE50}" srcOrd="1" destOrd="0" presId="urn:microsoft.com/office/officeart/2005/8/layout/list1"/>
    <dgm:cxn modelId="{CED37D49-2668-458C-9EF8-570297DCC087}" type="presOf" srcId="{A7DB2600-B5A8-4421-9402-AE7F4026C616}" destId="{75A73C84-5576-4D18-BDFF-E758850D6FA1}" srcOrd="0" destOrd="0" presId="urn:microsoft.com/office/officeart/2005/8/layout/list1"/>
    <dgm:cxn modelId="{AA48F387-44E7-4685-BE12-D13553CD1C48}" srcId="{FFBD4736-40AB-40F4-B7C9-08BFC2B3B015}" destId="{77340430-5759-4E74-8229-907BC9723FAB}" srcOrd="4" destOrd="0" parTransId="{FFC97B35-9665-4B68-8AF7-B496588C607F}" sibTransId="{8C9F944C-279E-456E-AFCF-7A53DA7A2636}"/>
    <dgm:cxn modelId="{3FCB24F8-0527-4E83-ABA7-2C3882690F7D}" type="presOf" srcId="{FFBD4736-40AB-40F4-B7C9-08BFC2B3B015}" destId="{2E9D61F4-5EE6-4B7A-8C9B-906351C5A08C}" srcOrd="0" destOrd="0" presId="urn:microsoft.com/office/officeart/2005/8/layout/list1"/>
    <dgm:cxn modelId="{4269FB6C-F799-4BA4-BC89-ECC885ADE70A}" type="presOf" srcId="{4915EFBA-32E5-4434-A51F-533A7B071FA1}" destId="{428C2D45-4DA1-43BF-A8F7-697B54AE7BD9}" srcOrd="1" destOrd="0" presId="urn:microsoft.com/office/officeart/2005/8/layout/list1"/>
    <dgm:cxn modelId="{D54CC996-0D2D-45E2-989C-E14C5A8324B4}" type="presOf" srcId="{B9D53B49-379A-4D42-B5CB-ADF7AA4F1BF0}" destId="{5B59D1AE-2A7E-4F1A-9E5F-174803EBA46D}" srcOrd="1" destOrd="0" presId="urn:microsoft.com/office/officeart/2005/8/layout/list1"/>
    <dgm:cxn modelId="{F450731B-1AC7-4A48-9627-3468F7812E44}" type="presOf" srcId="{4915EFBA-32E5-4434-A51F-533A7B071FA1}" destId="{84E458BB-CA48-46CC-A6C3-925B61DBA22A}" srcOrd="0" destOrd="0" presId="urn:microsoft.com/office/officeart/2005/8/layout/list1"/>
    <dgm:cxn modelId="{69A31F62-B447-403D-9504-3B1494564D68}" type="presOf" srcId="{44F48B55-AE5D-461C-8A95-B19D8423AF68}" destId="{F3D344B7-F791-4699-A669-93444A9FFB72}" srcOrd="1" destOrd="0" presId="urn:microsoft.com/office/officeart/2005/8/layout/list1"/>
    <dgm:cxn modelId="{8448910A-2DB2-4C8B-9C63-05C8B252F461}" type="presOf" srcId="{B9D53B49-379A-4D42-B5CB-ADF7AA4F1BF0}" destId="{651175C7-6DDA-42C5-84A6-837B8A7007E5}" srcOrd="0" destOrd="0" presId="urn:microsoft.com/office/officeart/2005/8/layout/list1"/>
    <dgm:cxn modelId="{C3F66085-986C-4540-A1CA-B9F58FEB32B8}" type="presOf" srcId="{592FAAC6-CDA5-47EA-B2D1-2F2EF10735F5}" destId="{DA3052BB-C845-4270-90AD-4ADA41DFDAD1}" srcOrd="1" destOrd="0" presId="urn:microsoft.com/office/officeart/2005/8/layout/list1"/>
    <dgm:cxn modelId="{A86D3AC6-E1E8-41A9-A981-183B997AEA6B}" srcId="{FFBD4736-40AB-40F4-B7C9-08BFC2B3B015}" destId="{A7DB2600-B5A8-4421-9402-AE7F4026C616}" srcOrd="3" destOrd="0" parTransId="{556EF792-0F8A-4FAD-8DE3-48D5BF79BC3B}" sibTransId="{E48078C6-0D49-48A3-9AE3-6E6361EA8FDB}"/>
    <dgm:cxn modelId="{5689007C-4072-4DA7-82B9-48E67499A371}" srcId="{FFBD4736-40AB-40F4-B7C9-08BFC2B3B015}" destId="{B9D53B49-379A-4D42-B5CB-ADF7AA4F1BF0}" srcOrd="5" destOrd="0" parTransId="{59C4D6E0-497F-4AC1-95E8-100EC18F89E1}" sibTransId="{6FB6C019-1C2B-4A32-A77C-A59DF10ED15E}"/>
    <dgm:cxn modelId="{FFC8EDDA-3671-4CA0-BBB3-718B3E0E6925}" type="presOf" srcId="{A7DB2600-B5A8-4421-9402-AE7F4026C616}" destId="{BA4DF7C4-8C7C-419E-8EEB-6AE7229D7E9A}" srcOrd="1" destOrd="0" presId="urn:microsoft.com/office/officeart/2005/8/layout/list1"/>
    <dgm:cxn modelId="{AC7F4F13-2023-498B-9A50-12DBCA3A288A}" type="presOf" srcId="{592FAAC6-CDA5-47EA-B2D1-2F2EF10735F5}" destId="{E77056C1-7807-45B7-86C0-CECCDC72133A}" srcOrd="0" destOrd="0" presId="urn:microsoft.com/office/officeart/2005/8/layout/list1"/>
    <dgm:cxn modelId="{E44DB748-6893-4528-84DE-B3109D2D4081}" type="presParOf" srcId="{2E9D61F4-5EE6-4B7A-8C9B-906351C5A08C}" destId="{93D52180-7522-4F59-8445-2025639F0E52}" srcOrd="0" destOrd="0" presId="urn:microsoft.com/office/officeart/2005/8/layout/list1"/>
    <dgm:cxn modelId="{74E4D9C8-BC7F-461B-B53C-A7E8D927C6FE}" type="presParOf" srcId="{93D52180-7522-4F59-8445-2025639F0E52}" destId="{5A97593D-831B-4002-8B6C-4255F1E2207E}" srcOrd="0" destOrd="0" presId="urn:microsoft.com/office/officeart/2005/8/layout/list1"/>
    <dgm:cxn modelId="{28E2A10A-D4C1-485B-B965-D9C137763C76}" type="presParOf" srcId="{93D52180-7522-4F59-8445-2025639F0E52}" destId="{D30AEFD7-C779-4AFB-8C1B-1D9D034E2765}" srcOrd="1" destOrd="0" presId="urn:microsoft.com/office/officeart/2005/8/layout/list1"/>
    <dgm:cxn modelId="{FC93CE48-8C01-4251-8D88-D57A185E145B}" type="presParOf" srcId="{2E9D61F4-5EE6-4B7A-8C9B-906351C5A08C}" destId="{47EABC7D-C130-4763-95A9-9B9A10ACA89B}" srcOrd="1" destOrd="0" presId="urn:microsoft.com/office/officeart/2005/8/layout/list1"/>
    <dgm:cxn modelId="{92CCD529-573C-4886-930B-000FE5714A44}" type="presParOf" srcId="{2E9D61F4-5EE6-4B7A-8C9B-906351C5A08C}" destId="{C5A36173-1689-4666-B6F9-3F0714877DF1}" srcOrd="2" destOrd="0" presId="urn:microsoft.com/office/officeart/2005/8/layout/list1"/>
    <dgm:cxn modelId="{94EF4F7F-EFAF-4BAE-85A8-F476B5D742A6}" type="presParOf" srcId="{2E9D61F4-5EE6-4B7A-8C9B-906351C5A08C}" destId="{49572840-A79B-49F2-9A9B-2AD0FF4EF496}" srcOrd="3" destOrd="0" presId="urn:microsoft.com/office/officeart/2005/8/layout/list1"/>
    <dgm:cxn modelId="{36DCC2F8-7381-4B58-86F3-787972B10C9B}" type="presParOf" srcId="{2E9D61F4-5EE6-4B7A-8C9B-906351C5A08C}" destId="{F700022D-FD63-43F0-A4F9-592BF908D02E}" srcOrd="4" destOrd="0" presId="urn:microsoft.com/office/officeart/2005/8/layout/list1"/>
    <dgm:cxn modelId="{2563489F-5693-4D85-85D7-427DBEF15953}" type="presParOf" srcId="{F700022D-FD63-43F0-A4F9-592BF908D02E}" destId="{E77056C1-7807-45B7-86C0-CECCDC72133A}" srcOrd="0" destOrd="0" presId="urn:microsoft.com/office/officeart/2005/8/layout/list1"/>
    <dgm:cxn modelId="{D0E5C36C-BB54-4F8D-B40F-32B2E5DE25F7}" type="presParOf" srcId="{F700022D-FD63-43F0-A4F9-592BF908D02E}" destId="{DA3052BB-C845-4270-90AD-4ADA41DFDAD1}" srcOrd="1" destOrd="0" presId="urn:microsoft.com/office/officeart/2005/8/layout/list1"/>
    <dgm:cxn modelId="{13E40CDE-2BD9-4C8F-8B1B-9165B75357DD}" type="presParOf" srcId="{2E9D61F4-5EE6-4B7A-8C9B-906351C5A08C}" destId="{A80B62CA-FB38-4AFF-8AE4-600A8D3BF305}" srcOrd="5" destOrd="0" presId="urn:microsoft.com/office/officeart/2005/8/layout/list1"/>
    <dgm:cxn modelId="{C9EFAFFD-1C2E-4D88-8978-7F5DB0FA89BB}" type="presParOf" srcId="{2E9D61F4-5EE6-4B7A-8C9B-906351C5A08C}" destId="{C92CDFBB-7858-473B-B11C-042B20F8C651}" srcOrd="6" destOrd="0" presId="urn:microsoft.com/office/officeart/2005/8/layout/list1"/>
    <dgm:cxn modelId="{4A449772-75EA-4FC4-9045-F3552FCF9DE8}" type="presParOf" srcId="{2E9D61F4-5EE6-4B7A-8C9B-906351C5A08C}" destId="{9A19D15F-4407-40D9-BC9B-E97B42F31474}" srcOrd="7" destOrd="0" presId="urn:microsoft.com/office/officeart/2005/8/layout/list1"/>
    <dgm:cxn modelId="{EBEE5BB9-BE59-4C86-8D18-75159F168051}" type="presParOf" srcId="{2E9D61F4-5EE6-4B7A-8C9B-906351C5A08C}" destId="{35963E2F-C7D7-4709-885C-F8C2634AB276}" srcOrd="8" destOrd="0" presId="urn:microsoft.com/office/officeart/2005/8/layout/list1"/>
    <dgm:cxn modelId="{3B0EF240-BA30-4D85-800A-9B26E5E0BFB4}" type="presParOf" srcId="{35963E2F-C7D7-4709-885C-F8C2634AB276}" destId="{84E458BB-CA48-46CC-A6C3-925B61DBA22A}" srcOrd="0" destOrd="0" presId="urn:microsoft.com/office/officeart/2005/8/layout/list1"/>
    <dgm:cxn modelId="{29FD6B90-F1E0-416D-89E2-14B742877D46}" type="presParOf" srcId="{35963E2F-C7D7-4709-885C-F8C2634AB276}" destId="{428C2D45-4DA1-43BF-A8F7-697B54AE7BD9}" srcOrd="1" destOrd="0" presId="urn:microsoft.com/office/officeart/2005/8/layout/list1"/>
    <dgm:cxn modelId="{A150587D-79A5-47B8-B43F-2443CEDBFEA6}" type="presParOf" srcId="{2E9D61F4-5EE6-4B7A-8C9B-906351C5A08C}" destId="{2738DF33-236B-43B1-8BD2-E61B48A40DE5}" srcOrd="9" destOrd="0" presId="urn:microsoft.com/office/officeart/2005/8/layout/list1"/>
    <dgm:cxn modelId="{9CA8ABF0-21B7-4221-AE24-C8B3D20D4AD2}" type="presParOf" srcId="{2E9D61F4-5EE6-4B7A-8C9B-906351C5A08C}" destId="{2FF25536-87B0-46F8-B836-861A33311664}" srcOrd="10" destOrd="0" presId="urn:microsoft.com/office/officeart/2005/8/layout/list1"/>
    <dgm:cxn modelId="{01DDFC90-8FAA-47F5-961C-165655B5D4E1}" type="presParOf" srcId="{2E9D61F4-5EE6-4B7A-8C9B-906351C5A08C}" destId="{55A18E3C-2BBC-4CA7-8FA8-257C1D82D56E}" srcOrd="11" destOrd="0" presId="urn:microsoft.com/office/officeart/2005/8/layout/list1"/>
    <dgm:cxn modelId="{05D967A9-AE11-4A90-A432-EF199DBF4DD3}" type="presParOf" srcId="{2E9D61F4-5EE6-4B7A-8C9B-906351C5A08C}" destId="{11CFBAE2-12D7-4E81-A669-A31C1FF45BDF}" srcOrd="12" destOrd="0" presId="urn:microsoft.com/office/officeart/2005/8/layout/list1"/>
    <dgm:cxn modelId="{A8991CD1-CB98-4A87-AED2-76EEB7627444}" type="presParOf" srcId="{11CFBAE2-12D7-4E81-A669-A31C1FF45BDF}" destId="{75A73C84-5576-4D18-BDFF-E758850D6FA1}" srcOrd="0" destOrd="0" presId="urn:microsoft.com/office/officeart/2005/8/layout/list1"/>
    <dgm:cxn modelId="{46776920-BCDB-4837-8613-E6D67C9F4B3F}" type="presParOf" srcId="{11CFBAE2-12D7-4E81-A669-A31C1FF45BDF}" destId="{BA4DF7C4-8C7C-419E-8EEB-6AE7229D7E9A}" srcOrd="1" destOrd="0" presId="urn:microsoft.com/office/officeart/2005/8/layout/list1"/>
    <dgm:cxn modelId="{26F79759-1224-49BD-8120-7C335AC07CAD}" type="presParOf" srcId="{2E9D61F4-5EE6-4B7A-8C9B-906351C5A08C}" destId="{15C71803-041D-46E3-B550-5A8790C91C0C}" srcOrd="13" destOrd="0" presId="urn:microsoft.com/office/officeart/2005/8/layout/list1"/>
    <dgm:cxn modelId="{C90C1896-F8DF-478D-85AA-23F506B00CC2}" type="presParOf" srcId="{2E9D61F4-5EE6-4B7A-8C9B-906351C5A08C}" destId="{B8426722-19E7-4EB7-AF97-E9C33A04298F}" srcOrd="14" destOrd="0" presId="urn:microsoft.com/office/officeart/2005/8/layout/list1"/>
    <dgm:cxn modelId="{57F41960-54D6-4D88-8B5C-25A811EB53ED}" type="presParOf" srcId="{2E9D61F4-5EE6-4B7A-8C9B-906351C5A08C}" destId="{B27AA153-D3F3-4586-9D1C-CCCCEE15FC0F}" srcOrd="15" destOrd="0" presId="urn:microsoft.com/office/officeart/2005/8/layout/list1"/>
    <dgm:cxn modelId="{0001780F-E4C0-488B-8785-F033B47FD618}" type="presParOf" srcId="{2E9D61F4-5EE6-4B7A-8C9B-906351C5A08C}" destId="{A434E151-6221-4764-BE40-CC4204B0A7CE}" srcOrd="16" destOrd="0" presId="urn:microsoft.com/office/officeart/2005/8/layout/list1"/>
    <dgm:cxn modelId="{53238B93-B97F-4DF6-96A0-E4B803183DE2}" type="presParOf" srcId="{A434E151-6221-4764-BE40-CC4204B0A7CE}" destId="{DDEC849F-CD73-49D9-BE52-6A5376F9BAA2}" srcOrd="0" destOrd="0" presId="urn:microsoft.com/office/officeart/2005/8/layout/list1"/>
    <dgm:cxn modelId="{E64AB2D5-EF9A-48FC-9DBA-852D72BC9822}" type="presParOf" srcId="{A434E151-6221-4764-BE40-CC4204B0A7CE}" destId="{29EFCC05-1567-4F4B-A1A1-EC48B55AAE50}" srcOrd="1" destOrd="0" presId="urn:microsoft.com/office/officeart/2005/8/layout/list1"/>
    <dgm:cxn modelId="{EC7291CE-0E38-43D3-8F62-120DA16C05E6}" type="presParOf" srcId="{2E9D61F4-5EE6-4B7A-8C9B-906351C5A08C}" destId="{A5ED6962-3925-49F7-A6B7-0650CE0AB84F}" srcOrd="17" destOrd="0" presId="urn:microsoft.com/office/officeart/2005/8/layout/list1"/>
    <dgm:cxn modelId="{E576B72E-2338-417B-BE4F-9344B78F7562}" type="presParOf" srcId="{2E9D61F4-5EE6-4B7A-8C9B-906351C5A08C}" destId="{190D1738-BB44-4380-9366-C5963F7CFFBC}" srcOrd="18" destOrd="0" presId="urn:microsoft.com/office/officeart/2005/8/layout/list1"/>
    <dgm:cxn modelId="{99615234-5CF0-4075-ABE4-63859EC0B066}" type="presParOf" srcId="{2E9D61F4-5EE6-4B7A-8C9B-906351C5A08C}" destId="{308B370C-970E-4AB8-8F05-52462182D23D}" srcOrd="19" destOrd="0" presId="urn:microsoft.com/office/officeart/2005/8/layout/list1"/>
    <dgm:cxn modelId="{185517DC-11BD-4580-B4CF-11D74BD5E644}" type="presParOf" srcId="{2E9D61F4-5EE6-4B7A-8C9B-906351C5A08C}" destId="{3C98D0FD-0807-41EC-85BA-C4B5CB39095E}" srcOrd="20" destOrd="0" presId="urn:microsoft.com/office/officeart/2005/8/layout/list1"/>
    <dgm:cxn modelId="{17996EED-1988-4E61-A93E-1D08B464939C}" type="presParOf" srcId="{3C98D0FD-0807-41EC-85BA-C4B5CB39095E}" destId="{651175C7-6DDA-42C5-84A6-837B8A7007E5}" srcOrd="0" destOrd="0" presId="urn:microsoft.com/office/officeart/2005/8/layout/list1"/>
    <dgm:cxn modelId="{BFA99215-8229-4B67-A020-1C6F7CAD6190}" type="presParOf" srcId="{3C98D0FD-0807-41EC-85BA-C4B5CB39095E}" destId="{5B59D1AE-2A7E-4F1A-9E5F-174803EBA46D}" srcOrd="1" destOrd="0" presId="urn:microsoft.com/office/officeart/2005/8/layout/list1"/>
    <dgm:cxn modelId="{0614705F-CBB7-4539-A8DA-4CDF86F06220}" type="presParOf" srcId="{2E9D61F4-5EE6-4B7A-8C9B-906351C5A08C}" destId="{7A8A01B8-DBB9-446F-90DE-7A3F95C6707A}" srcOrd="21" destOrd="0" presId="urn:microsoft.com/office/officeart/2005/8/layout/list1"/>
    <dgm:cxn modelId="{3FC38F07-9688-40CE-814C-3AE8E0FC1C37}" type="presParOf" srcId="{2E9D61F4-5EE6-4B7A-8C9B-906351C5A08C}" destId="{4659A11F-909B-43C1-B33E-DD74C19831A4}" srcOrd="22" destOrd="0" presId="urn:microsoft.com/office/officeart/2005/8/layout/list1"/>
    <dgm:cxn modelId="{5921A72C-6AFF-4CFA-A1FA-A15BAEB21674}" type="presParOf" srcId="{2E9D61F4-5EE6-4B7A-8C9B-906351C5A08C}" destId="{819189E8-F74A-48F9-9D59-7F07788CA24D}" srcOrd="23" destOrd="0" presId="urn:microsoft.com/office/officeart/2005/8/layout/list1"/>
    <dgm:cxn modelId="{04E73635-DF6A-4F53-9EB7-FFBB08D0EA4C}" type="presParOf" srcId="{2E9D61F4-5EE6-4B7A-8C9B-906351C5A08C}" destId="{43DA43FB-6283-40AF-8C37-CC8F7813EC80}" srcOrd="24" destOrd="0" presId="urn:microsoft.com/office/officeart/2005/8/layout/list1"/>
    <dgm:cxn modelId="{163BDCEA-A37B-4D1D-B60A-EE40918267CC}" type="presParOf" srcId="{43DA43FB-6283-40AF-8C37-CC8F7813EC80}" destId="{63169004-1DB4-49AA-B3B1-5E99D3D99F1A}" srcOrd="0" destOrd="0" presId="urn:microsoft.com/office/officeart/2005/8/layout/list1"/>
    <dgm:cxn modelId="{D267704B-B598-4904-8492-B82C40C34B2B}" type="presParOf" srcId="{43DA43FB-6283-40AF-8C37-CC8F7813EC80}" destId="{0C0D88B9-F50C-49A5-83D8-644463535F3D}" srcOrd="1" destOrd="0" presId="urn:microsoft.com/office/officeart/2005/8/layout/list1"/>
    <dgm:cxn modelId="{26E2EBCC-A5E5-4CDD-B8B6-4377C4EC1578}" type="presParOf" srcId="{2E9D61F4-5EE6-4B7A-8C9B-906351C5A08C}" destId="{722228E5-E91B-4E1F-B051-CB464CB6A2F9}" srcOrd="25" destOrd="0" presId="urn:microsoft.com/office/officeart/2005/8/layout/list1"/>
    <dgm:cxn modelId="{8BF2F4C5-368B-42EB-B114-CA3FA559FA55}" type="presParOf" srcId="{2E9D61F4-5EE6-4B7A-8C9B-906351C5A08C}" destId="{53A802DF-C08A-497A-97A2-8D956D774E75}" srcOrd="26" destOrd="0" presId="urn:microsoft.com/office/officeart/2005/8/layout/list1"/>
    <dgm:cxn modelId="{F9F1866C-C507-4B13-9EDB-286E2A666F6B}" type="presParOf" srcId="{2E9D61F4-5EE6-4B7A-8C9B-906351C5A08C}" destId="{C0C11C1D-DFB7-4DA1-AC34-25F399A11A3C}" srcOrd="27" destOrd="0" presId="urn:microsoft.com/office/officeart/2005/8/layout/list1"/>
    <dgm:cxn modelId="{4FD01137-0413-46B7-9D89-9228CD90F49B}" type="presParOf" srcId="{2E9D61F4-5EE6-4B7A-8C9B-906351C5A08C}" destId="{244A6ECC-9AE8-4A3E-8D17-784E927671E9}" srcOrd="28" destOrd="0" presId="urn:microsoft.com/office/officeart/2005/8/layout/list1"/>
    <dgm:cxn modelId="{D0B56BFF-4F03-455D-B2A9-4B0F59F8309F}" type="presParOf" srcId="{244A6ECC-9AE8-4A3E-8D17-784E927671E9}" destId="{7CD77D82-F7E8-478A-986B-5D7EFB1845D7}" srcOrd="0" destOrd="0" presId="urn:microsoft.com/office/officeart/2005/8/layout/list1"/>
    <dgm:cxn modelId="{3BD589AD-5302-4EAD-8560-0562C57B6891}" type="presParOf" srcId="{244A6ECC-9AE8-4A3E-8D17-784E927671E9}" destId="{F3D344B7-F791-4699-A669-93444A9FFB72}" srcOrd="1" destOrd="0" presId="urn:microsoft.com/office/officeart/2005/8/layout/list1"/>
    <dgm:cxn modelId="{D5BC7A7C-F517-4A64-8882-ED425CA3F203}" type="presParOf" srcId="{2E9D61F4-5EE6-4B7A-8C9B-906351C5A08C}" destId="{3342C9B8-2598-4B2D-A101-68A0BCC5EE9D}" srcOrd="29" destOrd="0" presId="urn:microsoft.com/office/officeart/2005/8/layout/list1"/>
    <dgm:cxn modelId="{8159CC7E-426C-4881-9860-74E92F0F5AFC}" type="presParOf" srcId="{2E9D61F4-5EE6-4B7A-8C9B-906351C5A08C}" destId="{F92A41CD-D7E9-4DCA-866A-FCE7B48FBDF0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BD4736-40AB-40F4-B7C9-08BFC2B3B015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</dgm:pt>
    <dgm:pt modelId="{A3E83C67-EEA5-4821-AF56-57848CEDC0D4}">
      <dgm:prSet phldrT="[Text]" custT="1"/>
      <dgm:spPr/>
      <dgm:t>
        <a:bodyPr/>
        <a:lstStyle/>
        <a:p>
          <a:r>
            <a:rPr lang="en-US" sz="2100" b="1" dirty="0">
              <a:solidFill>
                <a:srgbClr val="005D99"/>
              </a:solidFill>
            </a:rPr>
            <a:t>Marital Status</a:t>
          </a:r>
        </a:p>
      </dgm:t>
    </dgm:pt>
    <dgm:pt modelId="{E292D95E-39F7-4A0C-BC8E-85E681079B61}" type="parTrans" cxnId="{F6C12715-90CC-4C60-B805-98C8D684F0A0}">
      <dgm:prSet/>
      <dgm:spPr/>
      <dgm:t>
        <a:bodyPr/>
        <a:lstStyle/>
        <a:p>
          <a:endParaRPr lang="en-US"/>
        </a:p>
      </dgm:t>
    </dgm:pt>
    <dgm:pt modelId="{BB45EF2F-7562-4AE5-AE5D-6285E2541376}" type="sibTrans" cxnId="{F6C12715-90CC-4C60-B805-98C8D684F0A0}">
      <dgm:prSet/>
      <dgm:spPr/>
      <dgm:t>
        <a:bodyPr/>
        <a:lstStyle/>
        <a:p>
          <a:endParaRPr lang="en-US"/>
        </a:p>
      </dgm:t>
    </dgm:pt>
    <dgm:pt modelId="{77340430-5759-4E74-8229-907BC9723FAB}">
      <dgm:prSet phldrT="[Text]" custT="1"/>
      <dgm:spPr/>
      <dgm:t>
        <a:bodyPr/>
        <a:lstStyle/>
        <a:p>
          <a:r>
            <a:rPr lang="en-US" sz="2100" b="1" dirty="0">
              <a:solidFill>
                <a:srgbClr val="005D99"/>
              </a:solidFill>
            </a:rPr>
            <a:t>Citizenship Status</a:t>
          </a:r>
        </a:p>
      </dgm:t>
    </dgm:pt>
    <dgm:pt modelId="{FFC97B35-9665-4B68-8AF7-B496588C607F}" type="parTrans" cxnId="{AA48F387-44E7-4685-BE12-D13553CD1C48}">
      <dgm:prSet/>
      <dgm:spPr/>
      <dgm:t>
        <a:bodyPr/>
        <a:lstStyle/>
        <a:p>
          <a:endParaRPr lang="en-US"/>
        </a:p>
      </dgm:t>
    </dgm:pt>
    <dgm:pt modelId="{8C9F944C-279E-456E-AFCF-7A53DA7A2636}" type="sibTrans" cxnId="{AA48F387-44E7-4685-BE12-D13553CD1C48}">
      <dgm:prSet/>
      <dgm:spPr/>
      <dgm:t>
        <a:bodyPr/>
        <a:lstStyle/>
        <a:p>
          <a:endParaRPr lang="en-US"/>
        </a:p>
      </dgm:t>
    </dgm:pt>
    <dgm:pt modelId="{B9D53B49-379A-4D42-B5CB-ADF7AA4F1BF0}">
      <dgm:prSet phldrT="[Text]" custT="1"/>
      <dgm:spPr/>
      <dgm:t>
        <a:bodyPr/>
        <a:lstStyle/>
        <a:p>
          <a:r>
            <a:rPr lang="en-US" sz="2100" b="1" dirty="0">
              <a:solidFill>
                <a:srgbClr val="005D99"/>
              </a:solidFill>
            </a:rPr>
            <a:t>Veteran Status</a:t>
          </a:r>
        </a:p>
      </dgm:t>
    </dgm:pt>
    <dgm:pt modelId="{59C4D6E0-497F-4AC1-95E8-100EC18F89E1}" type="parTrans" cxnId="{5689007C-4072-4DA7-82B9-48E67499A371}">
      <dgm:prSet/>
      <dgm:spPr/>
      <dgm:t>
        <a:bodyPr/>
        <a:lstStyle/>
        <a:p>
          <a:endParaRPr lang="en-US"/>
        </a:p>
      </dgm:t>
    </dgm:pt>
    <dgm:pt modelId="{6FB6C019-1C2B-4A32-A77C-A59DF10ED15E}" type="sibTrans" cxnId="{5689007C-4072-4DA7-82B9-48E67499A371}">
      <dgm:prSet/>
      <dgm:spPr/>
      <dgm:t>
        <a:bodyPr/>
        <a:lstStyle/>
        <a:p>
          <a:endParaRPr lang="en-US"/>
        </a:p>
      </dgm:t>
    </dgm:pt>
    <dgm:pt modelId="{592FAAC6-CDA5-47EA-B2D1-2F2EF10735F5}">
      <dgm:prSet phldrT="[Text]" custT="1"/>
      <dgm:spPr/>
      <dgm:t>
        <a:bodyPr/>
        <a:lstStyle/>
        <a:p>
          <a:r>
            <a:rPr lang="en-US" sz="2100" b="1" dirty="0">
              <a:solidFill>
                <a:srgbClr val="005D99"/>
              </a:solidFill>
            </a:rPr>
            <a:t>Disability</a:t>
          </a:r>
        </a:p>
      </dgm:t>
    </dgm:pt>
    <dgm:pt modelId="{7E63BF3A-A1D5-4964-AD9D-E1C3DF38E62B}" type="parTrans" cxnId="{16FC359E-584A-42E0-B069-FA5580D44B16}">
      <dgm:prSet/>
      <dgm:spPr/>
      <dgm:t>
        <a:bodyPr/>
        <a:lstStyle/>
        <a:p>
          <a:endParaRPr lang="en-US"/>
        </a:p>
      </dgm:t>
    </dgm:pt>
    <dgm:pt modelId="{E8AC5365-595F-41C4-973A-D960144C877A}" type="sibTrans" cxnId="{16FC359E-584A-42E0-B069-FA5580D44B16}">
      <dgm:prSet/>
      <dgm:spPr/>
      <dgm:t>
        <a:bodyPr/>
        <a:lstStyle/>
        <a:p>
          <a:endParaRPr lang="en-US"/>
        </a:p>
      </dgm:t>
    </dgm:pt>
    <dgm:pt modelId="{4915EFBA-32E5-4434-A51F-533A7B071FA1}">
      <dgm:prSet phldrT="[Text]" custT="1"/>
      <dgm:spPr/>
      <dgm:t>
        <a:bodyPr/>
        <a:lstStyle/>
        <a:p>
          <a:r>
            <a:rPr lang="en-US" sz="2100" b="1" dirty="0">
              <a:solidFill>
                <a:srgbClr val="005D99"/>
              </a:solidFill>
            </a:rPr>
            <a:t>Sexual Orientation</a:t>
          </a:r>
        </a:p>
      </dgm:t>
    </dgm:pt>
    <dgm:pt modelId="{A94BD371-DA4E-4B5A-B3B2-5F94ACD59B6B}" type="parTrans" cxnId="{1D770F1A-AE95-48EB-B22C-583F6F927675}">
      <dgm:prSet/>
      <dgm:spPr/>
      <dgm:t>
        <a:bodyPr/>
        <a:lstStyle/>
        <a:p>
          <a:endParaRPr lang="en-US"/>
        </a:p>
      </dgm:t>
    </dgm:pt>
    <dgm:pt modelId="{727FF98D-D907-4462-8441-4289F823999B}" type="sibTrans" cxnId="{1D770F1A-AE95-48EB-B22C-583F6F927675}">
      <dgm:prSet/>
      <dgm:spPr/>
      <dgm:t>
        <a:bodyPr/>
        <a:lstStyle/>
        <a:p>
          <a:endParaRPr lang="en-US"/>
        </a:p>
      </dgm:t>
    </dgm:pt>
    <dgm:pt modelId="{A7DB2600-B5A8-4421-9402-AE7F4026C616}">
      <dgm:prSet phldrT="[Text]" custT="1"/>
      <dgm:spPr/>
      <dgm:t>
        <a:bodyPr/>
        <a:lstStyle/>
        <a:p>
          <a:r>
            <a:rPr lang="en-US" sz="2100" b="1" dirty="0">
              <a:solidFill>
                <a:srgbClr val="005D99"/>
              </a:solidFill>
            </a:rPr>
            <a:t>National Origin</a:t>
          </a:r>
        </a:p>
      </dgm:t>
    </dgm:pt>
    <dgm:pt modelId="{556EF792-0F8A-4FAD-8DE3-48D5BF79BC3B}" type="parTrans" cxnId="{A86D3AC6-E1E8-41A9-A981-183B997AEA6B}">
      <dgm:prSet/>
      <dgm:spPr/>
      <dgm:t>
        <a:bodyPr/>
        <a:lstStyle/>
        <a:p>
          <a:endParaRPr lang="en-US"/>
        </a:p>
      </dgm:t>
    </dgm:pt>
    <dgm:pt modelId="{E48078C6-0D49-48A3-9AE3-6E6361EA8FDB}" type="sibTrans" cxnId="{A86D3AC6-E1E8-41A9-A981-183B997AEA6B}">
      <dgm:prSet/>
      <dgm:spPr/>
      <dgm:t>
        <a:bodyPr/>
        <a:lstStyle/>
        <a:p>
          <a:endParaRPr lang="en-US"/>
        </a:p>
      </dgm:t>
    </dgm:pt>
    <dgm:pt modelId="{66D08B09-A8D1-4C78-9005-B88A1A6A9334}">
      <dgm:prSet phldrT="[Text]" custT="1"/>
      <dgm:spPr/>
      <dgm:t>
        <a:bodyPr/>
        <a:lstStyle/>
        <a:p>
          <a:r>
            <a:rPr lang="en-US" sz="2100" b="1" dirty="0">
              <a:solidFill>
                <a:srgbClr val="005D99"/>
              </a:solidFill>
            </a:rPr>
            <a:t>Gender Identity</a:t>
          </a:r>
        </a:p>
      </dgm:t>
    </dgm:pt>
    <dgm:pt modelId="{EC09B706-B5FA-4B3A-AF30-127F7A263900}" type="parTrans" cxnId="{DFFE45B3-7ACD-446B-AFA9-4B8ED007B8B0}">
      <dgm:prSet/>
      <dgm:spPr/>
      <dgm:t>
        <a:bodyPr/>
        <a:lstStyle/>
        <a:p>
          <a:endParaRPr lang="en-US"/>
        </a:p>
      </dgm:t>
    </dgm:pt>
    <dgm:pt modelId="{8BC34B24-B795-46BC-8B1C-B2FE0A34C0B0}" type="sibTrans" cxnId="{DFFE45B3-7ACD-446B-AFA9-4B8ED007B8B0}">
      <dgm:prSet/>
      <dgm:spPr/>
      <dgm:t>
        <a:bodyPr/>
        <a:lstStyle/>
        <a:p>
          <a:endParaRPr lang="en-US"/>
        </a:p>
      </dgm:t>
    </dgm:pt>
    <dgm:pt modelId="{CE6EADA0-8551-4E19-8A71-C6D2C16D8DEF}">
      <dgm:prSet phldrT="[Text]" custT="1"/>
      <dgm:spPr/>
      <dgm:t>
        <a:bodyPr/>
        <a:lstStyle/>
        <a:p>
          <a:r>
            <a:rPr lang="en-US" sz="2100" b="1" dirty="0">
              <a:solidFill>
                <a:srgbClr val="005D99"/>
              </a:solidFill>
            </a:rPr>
            <a:t>Unemployment Status</a:t>
          </a:r>
        </a:p>
      </dgm:t>
    </dgm:pt>
    <dgm:pt modelId="{E0A59388-80C4-405C-BFCE-CD1960C4E3A9}" type="parTrans" cxnId="{AAEFF3EF-3726-48E8-80BF-F10792D191D4}">
      <dgm:prSet/>
      <dgm:spPr/>
      <dgm:t>
        <a:bodyPr/>
        <a:lstStyle/>
        <a:p>
          <a:endParaRPr lang="en-US"/>
        </a:p>
      </dgm:t>
    </dgm:pt>
    <dgm:pt modelId="{0457952E-5889-48A7-8701-3058BDB8BB86}" type="sibTrans" cxnId="{AAEFF3EF-3726-48E8-80BF-F10792D191D4}">
      <dgm:prSet/>
      <dgm:spPr/>
      <dgm:t>
        <a:bodyPr/>
        <a:lstStyle/>
        <a:p>
          <a:endParaRPr lang="en-US"/>
        </a:p>
      </dgm:t>
    </dgm:pt>
    <dgm:pt modelId="{5E3D2903-A168-4FD0-9B8A-A94E36D6DA6F}" type="pres">
      <dgm:prSet presAssocID="{FFBD4736-40AB-40F4-B7C9-08BFC2B3B015}" presName="linear" presStyleCnt="0">
        <dgm:presLayoutVars>
          <dgm:dir/>
          <dgm:animLvl val="lvl"/>
          <dgm:resizeHandles val="exact"/>
        </dgm:presLayoutVars>
      </dgm:prSet>
      <dgm:spPr/>
    </dgm:pt>
    <dgm:pt modelId="{5F59187C-90A3-4A15-9C36-DF838DDB94DC}" type="pres">
      <dgm:prSet presAssocID="{A3E83C67-EEA5-4821-AF56-57848CEDC0D4}" presName="parentLin" presStyleCnt="0"/>
      <dgm:spPr/>
    </dgm:pt>
    <dgm:pt modelId="{43E3D2FC-33A9-4CB1-9251-57B14C65ABBF}" type="pres">
      <dgm:prSet presAssocID="{A3E83C67-EEA5-4821-AF56-57848CEDC0D4}" presName="parentLeftMargin" presStyleLbl="node1" presStyleIdx="0" presStyleCnt="8"/>
      <dgm:spPr/>
    </dgm:pt>
    <dgm:pt modelId="{041FD8C9-A5B8-49A1-9133-4F7D1B158479}" type="pres">
      <dgm:prSet presAssocID="{A3E83C67-EEA5-4821-AF56-57848CEDC0D4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1C461225-0EAF-4ABE-A7FF-D18A0B2AD054}" type="pres">
      <dgm:prSet presAssocID="{A3E83C67-EEA5-4821-AF56-57848CEDC0D4}" presName="negativeSpace" presStyleCnt="0"/>
      <dgm:spPr/>
    </dgm:pt>
    <dgm:pt modelId="{6B94A15A-FC04-43B6-A76F-935F21E3E0D4}" type="pres">
      <dgm:prSet presAssocID="{A3E83C67-EEA5-4821-AF56-57848CEDC0D4}" presName="childText" presStyleLbl="conFgAcc1" presStyleIdx="0" presStyleCnt="8">
        <dgm:presLayoutVars>
          <dgm:bulletEnabled val="1"/>
        </dgm:presLayoutVars>
      </dgm:prSet>
      <dgm:spPr/>
    </dgm:pt>
    <dgm:pt modelId="{90416B38-7471-465C-B498-89145E8213BF}" type="pres">
      <dgm:prSet presAssocID="{BB45EF2F-7562-4AE5-AE5D-6285E2541376}" presName="spaceBetweenRectangles" presStyleCnt="0"/>
      <dgm:spPr/>
    </dgm:pt>
    <dgm:pt modelId="{504AB83E-464B-401F-BEF8-A48D158A2B4C}" type="pres">
      <dgm:prSet presAssocID="{592FAAC6-CDA5-47EA-B2D1-2F2EF10735F5}" presName="parentLin" presStyleCnt="0"/>
      <dgm:spPr/>
    </dgm:pt>
    <dgm:pt modelId="{98D0E516-CC33-46E2-9AEE-845BF2645004}" type="pres">
      <dgm:prSet presAssocID="{592FAAC6-CDA5-47EA-B2D1-2F2EF10735F5}" presName="parentLeftMargin" presStyleLbl="node1" presStyleIdx="0" presStyleCnt="8"/>
      <dgm:spPr/>
    </dgm:pt>
    <dgm:pt modelId="{E7E69021-D010-4CBD-B110-19E19D57177B}" type="pres">
      <dgm:prSet presAssocID="{592FAAC6-CDA5-47EA-B2D1-2F2EF10735F5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5AF56E59-28D8-4C3E-B78D-1D12F1874A31}" type="pres">
      <dgm:prSet presAssocID="{592FAAC6-CDA5-47EA-B2D1-2F2EF10735F5}" presName="negativeSpace" presStyleCnt="0"/>
      <dgm:spPr/>
    </dgm:pt>
    <dgm:pt modelId="{F1094C0C-8E8E-4271-B41E-A02F27D344DF}" type="pres">
      <dgm:prSet presAssocID="{592FAAC6-CDA5-47EA-B2D1-2F2EF10735F5}" presName="childText" presStyleLbl="conFgAcc1" presStyleIdx="1" presStyleCnt="8">
        <dgm:presLayoutVars>
          <dgm:bulletEnabled val="1"/>
        </dgm:presLayoutVars>
      </dgm:prSet>
      <dgm:spPr/>
    </dgm:pt>
    <dgm:pt modelId="{51B22511-EE01-4134-99CB-07BF2699F9DF}" type="pres">
      <dgm:prSet presAssocID="{E8AC5365-595F-41C4-973A-D960144C877A}" presName="spaceBetweenRectangles" presStyleCnt="0"/>
      <dgm:spPr/>
    </dgm:pt>
    <dgm:pt modelId="{9855A31E-D5A2-423F-981B-299AAC4D65DC}" type="pres">
      <dgm:prSet presAssocID="{4915EFBA-32E5-4434-A51F-533A7B071FA1}" presName="parentLin" presStyleCnt="0"/>
      <dgm:spPr/>
    </dgm:pt>
    <dgm:pt modelId="{AA3C3149-D759-4BE4-9A8E-924422E69519}" type="pres">
      <dgm:prSet presAssocID="{4915EFBA-32E5-4434-A51F-533A7B071FA1}" presName="parentLeftMargin" presStyleLbl="node1" presStyleIdx="1" presStyleCnt="8"/>
      <dgm:spPr/>
    </dgm:pt>
    <dgm:pt modelId="{B09F492C-E1B4-4988-859B-687A97C536D4}" type="pres">
      <dgm:prSet presAssocID="{4915EFBA-32E5-4434-A51F-533A7B071FA1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82E9BF6A-8915-459D-B60D-667CA6715CC0}" type="pres">
      <dgm:prSet presAssocID="{4915EFBA-32E5-4434-A51F-533A7B071FA1}" presName="negativeSpace" presStyleCnt="0"/>
      <dgm:spPr/>
    </dgm:pt>
    <dgm:pt modelId="{7F5BB02D-1313-4898-AA04-732E6160A7F8}" type="pres">
      <dgm:prSet presAssocID="{4915EFBA-32E5-4434-A51F-533A7B071FA1}" presName="childText" presStyleLbl="conFgAcc1" presStyleIdx="2" presStyleCnt="8">
        <dgm:presLayoutVars>
          <dgm:bulletEnabled val="1"/>
        </dgm:presLayoutVars>
      </dgm:prSet>
      <dgm:spPr/>
    </dgm:pt>
    <dgm:pt modelId="{A83283FE-CFED-44CA-846A-23DC7F6BF39E}" type="pres">
      <dgm:prSet presAssocID="{727FF98D-D907-4462-8441-4289F823999B}" presName="spaceBetweenRectangles" presStyleCnt="0"/>
      <dgm:spPr/>
    </dgm:pt>
    <dgm:pt modelId="{5478AECA-45DB-40E2-8CA2-4361DA220D46}" type="pres">
      <dgm:prSet presAssocID="{A7DB2600-B5A8-4421-9402-AE7F4026C616}" presName="parentLin" presStyleCnt="0"/>
      <dgm:spPr/>
    </dgm:pt>
    <dgm:pt modelId="{A771C155-2C37-4930-9163-373A97FA6C49}" type="pres">
      <dgm:prSet presAssocID="{A7DB2600-B5A8-4421-9402-AE7F4026C616}" presName="parentLeftMargin" presStyleLbl="node1" presStyleIdx="2" presStyleCnt="8"/>
      <dgm:spPr/>
    </dgm:pt>
    <dgm:pt modelId="{9086FE05-F971-4D17-AFDF-116EF2595F3F}" type="pres">
      <dgm:prSet presAssocID="{A7DB2600-B5A8-4421-9402-AE7F4026C616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5FC92AA6-313B-45DD-ACCB-AF3398662513}" type="pres">
      <dgm:prSet presAssocID="{A7DB2600-B5A8-4421-9402-AE7F4026C616}" presName="negativeSpace" presStyleCnt="0"/>
      <dgm:spPr/>
    </dgm:pt>
    <dgm:pt modelId="{A32B5ACA-D167-44D1-8D30-A24CF6104C89}" type="pres">
      <dgm:prSet presAssocID="{A7DB2600-B5A8-4421-9402-AE7F4026C616}" presName="childText" presStyleLbl="conFgAcc1" presStyleIdx="3" presStyleCnt="8">
        <dgm:presLayoutVars>
          <dgm:bulletEnabled val="1"/>
        </dgm:presLayoutVars>
      </dgm:prSet>
      <dgm:spPr/>
    </dgm:pt>
    <dgm:pt modelId="{8640A67B-C036-49FA-8B41-EE517AD380CF}" type="pres">
      <dgm:prSet presAssocID="{E48078C6-0D49-48A3-9AE3-6E6361EA8FDB}" presName="spaceBetweenRectangles" presStyleCnt="0"/>
      <dgm:spPr/>
    </dgm:pt>
    <dgm:pt modelId="{EF148838-70A2-47CE-B12D-85D4E77D09EB}" type="pres">
      <dgm:prSet presAssocID="{77340430-5759-4E74-8229-907BC9723FAB}" presName="parentLin" presStyleCnt="0"/>
      <dgm:spPr/>
    </dgm:pt>
    <dgm:pt modelId="{A46BA2CD-A116-4BF2-8E12-A00422F83A2D}" type="pres">
      <dgm:prSet presAssocID="{77340430-5759-4E74-8229-907BC9723FAB}" presName="parentLeftMargin" presStyleLbl="node1" presStyleIdx="3" presStyleCnt="8"/>
      <dgm:spPr/>
    </dgm:pt>
    <dgm:pt modelId="{53D0D044-FFF0-43BA-98CE-549709CEB739}" type="pres">
      <dgm:prSet presAssocID="{77340430-5759-4E74-8229-907BC9723FAB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524C4D55-906E-4CD7-92F4-0C4A53F4D28F}" type="pres">
      <dgm:prSet presAssocID="{77340430-5759-4E74-8229-907BC9723FAB}" presName="negativeSpace" presStyleCnt="0"/>
      <dgm:spPr/>
    </dgm:pt>
    <dgm:pt modelId="{E3959A8D-3026-4A86-A57F-3EB1DC8709AC}" type="pres">
      <dgm:prSet presAssocID="{77340430-5759-4E74-8229-907BC9723FAB}" presName="childText" presStyleLbl="conFgAcc1" presStyleIdx="4" presStyleCnt="8">
        <dgm:presLayoutVars>
          <dgm:bulletEnabled val="1"/>
        </dgm:presLayoutVars>
      </dgm:prSet>
      <dgm:spPr/>
    </dgm:pt>
    <dgm:pt modelId="{6EBE9149-1539-4346-989D-386CC3DE6FF8}" type="pres">
      <dgm:prSet presAssocID="{8C9F944C-279E-456E-AFCF-7A53DA7A2636}" presName="spaceBetweenRectangles" presStyleCnt="0"/>
      <dgm:spPr/>
    </dgm:pt>
    <dgm:pt modelId="{C0B69A2E-D380-4BFC-995A-2AB05E45E0A7}" type="pres">
      <dgm:prSet presAssocID="{B9D53B49-379A-4D42-B5CB-ADF7AA4F1BF0}" presName="parentLin" presStyleCnt="0"/>
      <dgm:spPr/>
    </dgm:pt>
    <dgm:pt modelId="{789B7EF2-94FE-4577-B723-8752439BE0FA}" type="pres">
      <dgm:prSet presAssocID="{B9D53B49-379A-4D42-B5CB-ADF7AA4F1BF0}" presName="parentLeftMargin" presStyleLbl="node1" presStyleIdx="4" presStyleCnt="8"/>
      <dgm:spPr/>
    </dgm:pt>
    <dgm:pt modelId="{1B9E598D-058F-4303-B8D9-34F1110A1109}" type="pres">
      <dgm:prSet presAssocID="{B9D53B49-379A-4D42-B5CB-ADF7AA4F1BF0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A7334651-88C3-4030-A081-7791E9C274F3}" type="pres">
      <dgm:prSet presAssocID="{B9D53B49-379A-4D42-B5CB-ADF7AA4F1BF0}" presName="negativeSpace" presStyleCnt="0"/>
      <dgm:spPr/>
    </dgm:pt>
    <dgm:pt modelId="{48933E29-FD4D-445B-8736-084156F5D7E8}" type="pres">
      <dgm:prSet presAssocID="{B9D53B49-379A-4D42-B5CB-ADF7AA4F1BF0}" presName="childText" presStyleLbl="conFgAcc1" presStyleIdx="5" presStyleCnt="8">
        <dgm:presLayoutVars>
          <dgm:bulletEnabled val="1"/>
        </dgm:presLayoutVars>
      </dgm:prSet>
      <dgm:spPr/>
    </dgm:pt>
    <dgm:pt modelId="{E952F45A-5D73-4B89-B59A-160A4D49D1A7}" type="pres">
      <dgm:prSet presAssocID="{6FB6C019-1C2B-4A32-A77C-A59DF10ED15E}" presName="spaceBetweenRectangles" presStyleCnt="0"/>
      <dgm:spPr/>
    </dgm:pt>
    <dgm:pt modelId="{0C8FC336-8E5A-4D19-8269-495DD64926B4}" type="pres">
      <dgm:prSet presAssocID="{66D08B09-A8D1-4C78-9005-B88A1A6A9334}" presName="parentLin" presStyleCnt="0"/>
      <dgm:spPr/>
    </dgm:pt>
    <dgm:pt modelId="{0510164E-0D86-4894-B4D5-68139FD19556}" type="pres">
      <dgm:prSet presAssocID="{66D08B09-A8D1-4C78-9005-B88A1A6A9334}" presName="parentLeftMargin" presStyleLbl="node1" presStyleIdx="5" presStyleCnt="8"/>
      <dgm:spPr/>
    </dgm:pt>
    <dgm:pt modelId="{51859ED1-D281-4D95-ABE1-E1A7F252F8D5}" type="pres">
      <dgm:prSet presAssocID="{66D08B09-A8D1-4C78-9005-B88A1A6A9334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BD8DED26-9BC8-43E7-A71E-D97F7535C471}" type="pres">
      <dgm:prSet presAssocID="{66D08B09-A8D1-4C78-9005-B88A1A6A9334}" presName="negativeSpace" presStyleCnt="0"/>
      <dgm:spPr/>
    </dgm:pt>
    <dgm:pt modelId="{A9626F14-383E-4DFC-8684-9A63EF81FB33}" type="pres">
      <dgm:prSet presAssocID="{66D08B09-A8D1-4C78-9005-B88A1A6A9334}" presName="childText" presStyleLbl="conFgAcc1" presStyleIdx="6" presStyleCnt="8">
        <dgm:presLayoutVars>
          <dgm:bulletEnabled val="1"/>
        </dgm:presLayoutVars>
      </dgm:prSet>
      <dgm:spPr/>
    </dgm:pt>
    <dgm:pt modelId="{0AD435D5-14D3-4297-AE3C-CB1971E14643}" type="pres">
      <dgm:prSet presAssocID="{8BC34B24-B795-46BC-8B1C-B2FE0A34C0B0}" presName="spaceBetweenRectangles" presStyleCnt="0"/>
      <dgm:spPr/>
    </dgm:pt>
    <dgm:pt modelId="{9357EE5A-7668-4CE5-A549-93F2DA64DB40}" type="pres">
      <dgm:prSet presAssocID="{CE6EADA0-8551-4E19-8A71-C6D2C16D8DEF}" presName="parentLin" presStyleCnt="0"/>
      <dgm:spPr/>
    </dgm:pt>
    <dgm:pt modelId="{BBFB4B99-BD7F-492E-958C-977780C1A382}" type="pres">
      <dgm:prSet presAssocID="{CE6EADA0-8551-4E19-8A71-C6D2C16D8DEF}" presName="parentLeftMargin" presStyleLbl="node1" presStyleIdx="6" presStyleCnt="8"/>
      <dgm:spPr/>
    </dgm:pt>
    <dgm:pt modelId="{973F4B86-C3AE-4022-9287-7208B69D7697}" type="pres">
      <dgm:prSet presAssocID="{CE6EADA0-8551-4E19-8A71-C6D2C16D8DEF}" presName="parentText" presStyleLbl="node1" presStyleIdx="7" presStyleCnt="8">
        <dgm:presLayoutVars>
          <dgm:chMax val="0"/>
          <dgm:bulletEnabled val="1"/>
        </dgm:presLayoutVars>
      </dgm:prSet>
      <dgm:spPr/>
    </dgm:pt>
    <dgm:pt modelId="{4FFCE108-5BAB-4A7A-87B7-6CFD5F9C464B}" type="pres">
      <dgm:prSet presAssocID="{CE6EADA0-8551-4E19-8A71-C6D2C16D8DEF}" presName="negativeSpace" presStyleCnt="0"/>
      <dgm:spPr/>
    </dgm:pt>
    <dgm:pt modelId="{884DA888-239F-4AE5-9D6C-42A818AC1C88}" type="pres">
      <dgm:prSet presAssocID="{CE6EADA0-8551-4E19-8A71-C6D2C16D8DEF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A5D5326C-336D-47F8-9251-1E99F7F1403F}" type="presOf" srcId="{66D08B09-A8D1-4C78-9005-B88A1A6A9334}" destId="{51859ED1-D281-4D95-ABE1-E1A7F252F8D5}" srcOrd="1" destOrd="0" presId="urn:microsoft.com/office/officeart/2005/8/layout/list1"/>
    <dgm:cxn modelId="{5689007C-4072-4DA7-82B9-48E67499A371}" srcId="{FFBD4736-40AB-40F4-B7C9-08BFC2B3B015}" destId="{B9D53B49-379A-4D42-B5CB-ADF7AA4F1BF0}" srcOrd="5" destOrd="0" parTransId="{59C4D6E0-497F-4AC1-95E8-100EC18F89E1}" sibTransId="{6FB6C019-1C2B-4A32-A77C-A59DF10ED15E}"/>
    <dgm:cxn modelId="{435853EF-CB45-4677-ABBE-4FAD05DB7316}" type="presOf" srcId="{A7DB2600-B5A8-4421-9402-AE7F4026C616}" destId="{A771C155-2C37-4930-9163-373A97FA6C49}" srcOrd="0" destOrd="0" presId="urn:microsoft.com/office/officeart/2005/8/layout/list1"/>
    <dgm:cxn modelId="{D7068BF3-49F0-4B08-B2AE-95EB3231CD3C}" type="presOf" srcId="{FFBD4736-40AB-40F4-B7C9-08BFC2B3B015}" destId="{5E3D2903-A168-4FD0-9B8A-A94E36D6DA6F}" srcOrd="0" destOrd="0" presId="urn:microsoft.com/office/officeart/2005/8/layout/list1"/>
    <dgm:cxn modelId="{C27011FB-BB45-4E44-BAC9-689DAA492BF8}" type="presOf" srcId="{592FAAC6-CDA5-47EA-B2D1-2F2EF10735F5}" destId="{98D0E516-CC33-46E2-9AEE-845BF2645004}" srcOrd="0" destOrd="0" presId="urn:microsoft.com/office/officeart/2005/8/layout/list1"/>
    <dgm:cxn modelId="{FF68EC18-692D-414C-9E79-4B81826F2A64}" type="presOf" srcId="{4915EFBA-32E5-4434-A51F-533A7B071FA1}" destId="{AA3C3149-D759-4BE4-9A8E-924422E69519}" srcOrd="0" destOrd="0" presId="urn:microsoft.com/office/officeart/2005/8/layout/list1"/>
    <dgm:cxn modelId="{969A25EE-8988-4739-AB09-2DF3123E036F}" type="presOf" srcId="{A7DB2600-B5A8-4421-9402-AE7F4026C616}" destId="{9086FE05-F971-4D17-AFDF-116EF2595F3F}" srcOrd="1" destOrd="0" presId="urn:microsoft.com/office/officeart/2005/8/layout/list1"/>
    <dgm:cxn modelId="{6385EEA3-239D-4D74-A16E-F8BFB25B3A21}" type="presOf" srcId="{A3E83C67-EEA5-4821-AF56-57848CEDC0D4}" destId="{041FD8C9-A5B8-49A1-9133-4F7D1B158479}" srcOrd="1" destOrd="0" presId="urn:microsoft.com/office/officeart/2005/8/layout/list1"/>
    <dgm:cxn modelId="{5623C32B-D402-48E3-85DA-8BE11337C932}" type="presOf" srcId="{B9D53B49-379A-4D42-B5CB-ADF7AA4F1BF0}" destId="{789B7EF2-94FE-4577-B723-8752439BE0FA}" srcOrd="0" destOrd="0" presId="urn:microsoft.com/office/officeart/2005/8/layout/list1"/>
    <dgm:cxn modelId="{F16B0D0C-910A-4A05-8D1A-D612D0E8F92E}" type="presOf" srcId="{A3E83C67-EEA5-4821-AF56-57848CEDC0D4}" destId="{43E3D2FC-33A9-4CB1-9251-57B14C65ABBF}" srcOrd="0" destOrd="0" presId="urn:microsoft.com/office/officeart/2005/8/layout/list1"/>
    <dgm:cxn modelId="{EC752420-4855-415E-AF34-05DD0988FA0E}" type="presOf" srcId="{4915EFBA-32E5-4434-A51F-533A7B071FA1}" destId="{B09F492C-E1B4-4988-859B-687A97C536D4}" srcOrd="1" destOrd="0" presId="urn:microsoft.com/office/officeart/2005/8/layout/list1"/>
    <dgm:cxn modelId="{4A426FF9-99DC-49E9-90B8-E31F792E7101}" type="presOf" srcId="{B9D53B49-379A-4D42-B5CB-ADF7AA4F1BF0}" destId="{1B9E598D-058F-4303-B8D9-34F1110A1109}" srcOrd="1" destOrd="0" presId="urn:microsoft.com/office/officeart/2005/8/layout/list1"/>
    <dgm:cxn modelId="{F6C12715-90CC-4C60-B805-98C8D684F0A0}" srcId="{FFBD4736-40AB-40F4-B7C9-08BFC2B3B015}" destId="{A3E83C67-EEA5-4821-AF56-57848CEDC0D4}" srcOrd="0" destOrd="0" parTransId="{E292D95E-39F7-4A0C-BC8E-85E681079B61}" sibTransId="{BB45EF2F-7562-4AE5-AE5D-6285E2541376}"/>
    <dgm:cxn modelId="{D9D7BF52-7474-47C0-9705-A2F63EB00830}" type="presOf" srcId="{592FAAC6-CDA5-47EA-B2D1-2F2EF10735F5}" destId="{E7E69021-D010-4CBD-B110-19E19D57177B}" srcOrd="1" destOrd="0" presId="urn:microsoft.com/office/officeart/2005/8/layout/list1"/>
    <dgm:cxn modelId="{87501E8B-1686-43E2-96BF-1DDCF762A369}" type="presOf" srcId="{66D08B09-A8D1-4C78-9005-B88A1A6A9334}" destId="{0510164E-0D86-4894-B4D5-68139FD19556}" srcOrd="0" destOrd="0" presId="urn:microsoft.com/office/officeart/2005/8/layout/list1"/>
    <dgm:cxn modelId="{EDB201E3-3757-46B1-A199-ABD59C56E104}" type="presOf" srcId="{77340430-5759-4E74-8229-907BC9723FAB}" destId="{53D0D044-FFF0-43BA-98CE-549709CEB739}" srcOrd="1" destOrd="0" presId="urn:microsoft.com/office/officeart/2005/8/layout/list1"/>
    <dgm:cxn modelId="{AA48F387-44E7-4685-BE12-D13553CD1C48}" srcId="{FFBD4736-40AB-40F4-B7C9-08BFC2B3B015}" destId="{77340430-5759-4E74-8229-907BC9723FAB}" srcOrd="4" destOrd="0" parTransId="{FFC97B35-9665-4B68-8AF7-B496588C607F}" sibTransId="{8C9F944C-279E-456E-AFCF-7A53DA7A2636}"/>
    <dgm:cxn modelId="{AAEFF3EF-3726-48E8-80BF-F10792D191D4}" srcId="{FFBD4736-40AB-40F4-B7C9-08BFC2B3B015}" destId="{CE6EADA0-8551-4E19-8A71-C6D2C16D8DEF}" srcOrd="7" destOrd="0" parTransId="{E0A59388-80C4-405C-BFCE-CD1960C4E3A9}" sibTransId="{0457952E-5889-48A7-8701-3058BDB8BB86}"/>
    <dgm:cxn modelId="{A86D3AC6-E1E8-41A9-A981-183B997AEA6B}" srcId="{FFBD4736-40AB-40F4-B7C9-08BFC2B3B015}" destId="{A7DB2600-B5A8-4421-9402-AE7F4026C616}" srcOrd="3" destOrd="0" parTransId="{556EF792-0F8A-4FAD-8DE3-48D5BF79BC3B}" sibTransId="{E48078C6-0D49-48A3-9AE3-6E6361EA8FDB}"/>
    <dgm:cxn modelId="{3E37EE0A-5C39-41C6-B78F-CB950317102B}" type="presOf" srcId="{CE6EADA0-8551-4E19-8A71-C6D2C16D8DEF}" destId="{BBFB4B99-BD7F-492E-958C-977780C1A382}" srcOrd="0" destOrd="0" presId="urn:microsoft.com/office/officeart/2005/8/layout/list1"/>
    <dgm:cxn modelId="{371EAEF3-DB04-4905-A106-F106CA454D39}" type="presOf" srcId="{77340430-5759-4E74-8229-907BC9723FAB}" destId="{A46BA2CD-A116-4BF2-8E12-A00422F83A2D}" srcOrd="0" destOrd="0" presId="urn:microsoft.com/office/officeart/2005/8/layout/list1"/>
    <dgm:cxn modelId="{C487D1A6-09FB-4CAB-837A-17D80F747EA8}" type="presOf" srcId="{CE6EADA0-8551-4E19-8A71-C6D2C16D8DEF}" destId="{973F4B86-C3AE-4022-9287-7208B69D7697}" srcOrd="1" destOrd="0" presId="urn:microsoft.com/office/officeart/2005/8/layout/list1"/>
    <dgm:cxn modelId="{16FC359E-584A-42E0-B069-FA5580D44B16}" srcId="{FFBD4736-40AB-40F4-B7C9-08BFC2B3B015}" destId="{592FAAC6-CDA5-47EA-B2D1-2F2EF10735F5}" srcOrd="1" destOrd="0" parTransId="{7E63BF3A-A1D5-4964-AD9D-E1C3DF38E62B}" sibTransId="{E8AC5365-595F-41C4-973A-D960144C877A}"/>
    <dgm:cxn modelId="{1D770F1A-AE95-48EB-B22C-583F6F927675}" srcId="{FFBD4736-40AB-40F4-B7C9-08BFC2B3B015}" destId="{4915EFBA-32E5-4434-A51F-533A7B071FA1}" srcOrd="2" destOrd="0" parTransId="{A94BD371-DA4E-4B5A-B3B2-5F94ACD59B6B}" sibTransId="{727FF98D-D907-4462-8441-4289F823999B}"/>
    <dgm:cxn modelId="{DFFE45B3-7ACD-446B-AFA9-4B8ED007B8B0}" srcId="{FFBD4736-40AB-40F4-B7C9-08BFC2B3B015}" destId="{66D08B09-A8D1-4C78-9005-B88A1A6A9334}" srcOrd="6" destOrd="0" parTransId="{EC09B706-B5FA-4B3A-AF30-127F7A263900}" sibTransId="{8BC34B24-B795-46BC-8B1C-B2FE0A34C0B0}"/>
    <dgm:cxn modelId="{BAB50549-6D74-4794-A370-D7FBAA8E4599}" type="presParOf" srcId="{5E3D2903-A168-4FD0-9B8A-A94E36D6DA6F}" destId="{5F59187C-90A3-4A15-9C36-DF838DDB94DC}" srcOrd="0" destOrd="0" presId="urn:microsoft.com/office/officeart/2005/8/layout/list1"/>
    <dgm:cxn modelId="{FE98F508-CA1A-4F10-B15D-7270D0C45210}" type="presParOf" srcId="{5F59187C-90A3-4A15-9C36-DF838DDB94DC}" destId="{43E3D2FC-33A9-4CB1-9251-57B14C65ABBF}" srcOrd="0" destOrd="0" presId="urn:microsoft.com/office/officeart/2005/8/layout/list1"/>
    <dgm:cxn modelId="{B3E22A60-ADA0-443C-BB34-D0654A391705}" type="presParOf" srcId="{5F59187C-90A3-4A15-9C36-DF838DDB94DC}" destId="{041FD8C9-A5B8-49A1-9133-4F7D1B158479}" srcOrd="1" destOrd="0" presId="urn:microsoft.com/office/officeart/2005/8/layout/list1"/>
    <dgm:cxn modelId="{4543A31C-D7D9-4B4B-9176-4F9952CEA1D7}" type="presParOf" srcId="{5E3D2903-A168-4FD0-9B8A-A94E36D6DA6F}" destId="{1C461225-0EAF-4ABE-A7FF-D18A0B2AD054}" srcOrd="1" destOrd="0" presId="urn:microsoft.com/office/officeart/2005/8/layout/list1"/>
    <dgm:cxn modelId="{3F0F763C-BC65-42F5-9AE9-AF57EAF3D3EC}" type="presParOf" srcId="{5E3D2903-A168-4FD0-9B8A-A94E36D6DA6F}" destId="{6B94A15A-FC04-43B6-A76F-935F21E3E0D4}" srcOrd="2" destOrd="0" presId="urn:microsoft.com/office/officeart/2005/8/layout/list1"/>
    <dgm:cxn modelId="{41DB7BA8-569E-4BCD-85EF-D78B0D2C0020}" type="presParOf" srcId="{5E3D2903-A168-4FD0-9B8A-A94E36D6DA6F}" destId="{90416B38-7471-465C-B498-89145E8213BF}" srcOrd="3" destOrd="0" presId="urn:microsoft.com/office/officeart/2005/8/layout/list1"/>
    <dgm:cxn modelId="{88309F51-9F6B-4DA6-AF97-20B3793DC02E}" type="presParOf" srcId="{5E3D2903-A168-4FD0-9B8A-A94E36D6DA6F}" destId="{504AB83E-464B-401F-BEF8-A48D158A2B4C}" srcOrd="4" destOrd="0" presId="urn:microsoft.com/office/officeart/2005/8/layout/list1"/>
    <dgm:cxn modelId="{93DF9408-9057-44E3-B24B-812F0819B0C8}" type="presParOf" srcId="{504AB83E-464B-401F-BEF8-A48D158A2B4C}" destId="{98D0E516-CC33-46E2-9AEE-845BF2645004}" srcOrd="0" destOrd="0" presId="urn:microsoft.com/office/officeart/2005/8/layout/list1"/>
    <dgm:cxn modelId="{58DDE8D8-7DA8-4A52-85A3-F10E86DD1229}" type="presParOf" srcId="{504AB83E-464B-401F-BEF8-A48D158A2B4C}" destId="{E7E69021-D010-4CBD-B110-19E19D57177B}" srcOrd="1" destOrd="0" presId="urn:microsoft.com/office/officeart/2005/8/layout/list1"/>
    <dgm:cxn modelId="{C21BB3CE-6A33-4ED7-97D1-116C2B8D984C}" type="presParOf" srcId="{5E3D2903-A168-4FD0-9B8A-A94E36D6DA6F}" destId="{5AF56E59-28D8-4C3E-B78D-1D12F1874A31}" srcOrd="5" destOrd="0" presId="urn:microsoft.com/office/officeart/2005/8/layout/list1"/>
    <dgm:cxn modelId="{DF1F4A30-B96D-4CC0-B00E-9F37C2679506}" type="presParOf" srcId="{5E3D2903-A168-4FD0-9B8A-A94E36D6DA6F}" destId="{F1094C0C-8E8E-4271-B41E-A02F27D344DF}" srcOrd="6" destOrd="0" presId="urn:microsoft.com/office/officeart/2005/8/layout/list1"/>
    <dgm:cxn modelId="{B4995982-F1AC-43F2-9C7C-22EA3A5FC526}" type="presParOf" srcId="{5E3D2903-A168-4FD0-9B8A-A94E36D6DA6F}" destId="{51B22511-EE01-4134-99CB-07BF2699F9DF}" srcOrd="7" destOrd="0" presId="urn:microsoft.com/office/officeart/2005/8/layout/list1"/>
    <dgm:cxn modelId="{E8E9FA7C-A9A4-4BC0-AC9E-D66BE8BDA117}" type="presParOf" srcId="{5E3D2903-A168-4FD0-9B8A-A94E36D6DA6F}" destId="{9855A31E-D5A2-423F-981B-299AAC4D65DC}" srcOrd="8" destOrd="0" presId="urn:microsoft.com/office/officeart/2005/8/layout/list1"/>
    <dgm:cxn modelId="{58ACADF2-AE47-4F16-B415-BCDDF754B77F}" type="presParOf" srcId="{9855A31E-D5A2-423F-981B-299AAC4D65DC}" destId="{AA3C3149-D759-4BE4-9A8E-924422E69519}" srcOrd="0" destOrd="0" presId="urn:microsoft.com/office/officeart/2005/8/layout/list1"/>
    <dgm:cxn modelId="{32283B77-24AF-4CDE-B161-AAC6589BF64B}" type="presParOf" srcId="{9855A31E-D5A2-423F-981B-299AAC4D65DC}" destId="{B09F492C-E1B4-4988-859B-687A97C536D4}" srcOrd="1" destOrd="0" presId="urn:microsoft.com/office/officeart/2005/8/layout/list1"/>
    <dgm:cxn modelId="{D60630F2-8BC4-494B-824F-E26216D83F07}" type="presParOf" srcId="{5E3D2903-A168-4FD0-9B8A-A94E36D6DA6F}" destId="{82E9BF6A-8915-459D-B60D-667CA6715CC0}" srcOrd="9" destOrd="0" presId="urn:microsoft.com/office/officeart/2005/8/layout/list1"/>
    <dgm:cxn modelId="{38E04F0D-08E8-4B5F-B3CE-8339F02917A6}" type="presParOf" srcId="{5E3D2903-A168-4FD0-9B8A-A94E36D6DA6F}" destId="{7F5BB02D-1313-4898-AA04-732E6160A7F8}" srcOrd="10" destOrd="0" presId="urn:microsoft.com/office/officeart/2005/8/layout/list1"/>
    <dgm:cxn modelId="{CC54D984-5F78-4AFF-AC48-B686D811414D}" type="presParOf" srcId="{5E3D2903-A168-4FD0-9B8A-A94E36D6DA6F}" destId="{A83283FE-CFED-44CA-846A-23DC7F6BF39E}" srcOrd="11" destOrd="0" presId="urn:microsoft.com/office/officeart/2005/8/layout/list1"/>
    <dgm:cxn modelId="{4F7C4EE3-0A54-4EBE-962F-D2F19329203E}" type="presParOf" srcId="{5E3D2903-A168-4FD0-9B8A-A94E36D6DA6F}" destId="{5478AECA-45DB-40E2-8CA2-4361DA220D46}" srcOrd="12" destOrd="0" presId="urn:microsoft.com/office/officeart/2005/8/layout/list1"/>
    <dgm:cxn modelId="{63F4CFD8-E6CC-4001-935A-78269C4C7BDE}" type="presParOf" srcId="{5478AECA-45DB-40E2-8CA2-4361DA220D46}" destId="{A771C155-2C37-4930-9163-373A97FA6C49}" srcOrd="0" destOrd="0" presId="urn:microsoft.com/office/officeart/2005/8/layout/list1"/>
    <dgm:cxn modelId="{DFBA4CDC-2149-4EAF-BE4C-70F603F00E18}" type="presParOf" srcId="{5478AECA-45DB-40E2-8CA2-4361DA220D46}" destId="{9086FE05-F971-4D17-AFDF-116EF2595F3F}" srcOrd="1" destOrd="0" presId="urn:microsoft.com/office/officeart/2005/8/layout/list1"/>
    <dgm:cxn modelId="{4B0D3A53-069B-40A3-8D87-2490F612EDB1}" type="presParOf" srcId="{5E3D2903-A168-4FD0-9B8A-A94E36D6DA6F}" destId="{5FC92AA6-313B-45DD-ACCB-AF3398662513}" srcOrd="13" destOrd="0" presId="urn:microsoft.com/office/officeart/2005/8/layout/list1"/>
    <dgm:cxn modelId="{8C9B1922-5905-464E-8627-B981DF234FA0}" type="presParOf" srcId="{5E3D2903-A168-4FD0-9B8A-A94E36D6DA6F}" destId="{A32B5ACA-D167-44D1-8D30-A24CF6104C89}" srcOrd="14" destOrd="0" presId="urn:microsoft.com/office/officeart/2005/8/layout/list1"/>
    <dgm:cxn modelId="{27D402BD-4FCA-4786-AB39-0E141999E6F7}" type="presParOf" srcId="{5E3D2903-A168-4FD0-9B8A-A94E36D6DA6F}" destId="{8640A67B-C036-49FA-8B41-EE517AD380CF}" srcOrd="15" destOrd="0" presId="urn:microsoft.com/office/officeart/2005/8/layout/list1"/>
    <dgm:cxn modelId="{52105D13-AB0C-4D53-AB33-8BAA1FE4E5FD}" type="presParOf" srcId="{5E3D2903-A168-4FD0-9B8A-A94E36D6DA6F}" destId="{EF148838-70A2-47CE-B12D-85D4E77D09EB}" srcOrd="16" destOrd="0" presId="urn:microsoft.com/office/officeart/2005/8/layout/list1"/>
    <dgm:cxn modelId="{52C4B0FB-AB3C-485E-99D4-4B87088CF55E}" type="presParOf" srcId="{EF148838-70A2-47CE-B12D-85D4E77D09EB}" destId="{A46BA2CD-A116-4BF2-8E12-A00422F83A2D}" srcOrd="0" destOrd="0" presId="urn:microsoft.com/office/officeart/2005/8/layout/list1"/>
    <dgm:cxn modelId="{22A4E8B2-9287-42B9-B777-236392D6C170}" type="presParOf" srcId="{EF148838-70A2-47CE-B12D-85D4E77D09EB}" destId="{53D0D044-FFF0-43BA-98CE-549709CEB739}" srcOrd="1" destOrd="0" presId="urn:microsoft.com/office/officeart/2005/8/layout/list1"/>
    <dgm:cxn modelId="{5ED90D05-F70D-45F3-A0A6-DDA0B1E74CE9}" type="presParOf" srcId="{5E3D2903-A168-4FD0-9B8A-A94E36D6DA6F}" destId="{524C4D55-906E-4CD7-92F4-0C4A53F4D28F}" srcOrd="17" destOrd="0" presId="urn:microsoft.com/office/officeart/2005/8/layout/list1"/>
    <dgm:cxn modelId="{2660D497-A9E4-40E6-BE9F-53A4FB28C706}" type="presParOf" srcId="{5E3D2903-A168-4FD0-9B8A-A94E36D6DA6F}" destId="{E3959A8D-3026-4A86-A57F-3EB1DC8709AC}" srcOrd="18" destOrd="0" presId="urn:microsoft.com/office/officeart/2005/8/layout/list1"/>
    <dgm:cxn modelId="{37B4AD4B-9302-4DA6-B52C-6004C6AB1A0C}" type="presParOf" srcId="{5E3D2903-A168-4FD0-9B8A-A94E36D6DA6F}" destId="{6EBE9149-1539-4346-989D-386CC3DE6FF8}" srcOrd="19" destOrd="0" presId="urn:microsoft.com/office/officeart/2005/8/layout/list1"/>
    <dgm:cxn modelId="{B144FACC-E531-4B9B-9D94-2FAB831DBCA6}" type="presParOf" srcId="{5E3D2903-A168-4FD0-9B8A-A94E36D6DA6F}" destId="{C0B69A2E-D380-4BFC-995A-2AB05E45E0A7}" srcOrd="20" destOrd="0" presId="urn:microsoft.com/office/officeart/2005/8/layout/list1"/>
    <dgm:cxn modelId="{0EC0672C-B1AF-4A75-8476-6EB74321854C}" type="presParOf" srcId="{C0B69A2E-D380-4BFC-995A-2AB05E45E0A7}" destId="{789B7EF2-94FE-4577-B723-8752439BE0FA}" srcOrd="0" destOrd="0" presId="urn:microsoft.com/office/officeart/2005/8/layout/list1"/>
    <dgm:cxn modelId="{A17B5461-E56E-46C8-B3AD-28D252C59779}" type="presParOf" srcId="{C0B69A2E-D380-4BFC-995A-2AB05E45E0A7}" destId="{1B9E598D-058F-4303-B8D9-34F1110A1109}" srcOrd="1" destOrd="0" presId="urn:microsoft.com/office/officeart/2005/8/layout/list1"/>
    <dgm:cxn modelId="{F4135FBD-4445-4AEB-BC36-3B9D8C6A717B}" type="presParOf" srcId="{5E3D2903-A168-4FD0-9B8A-A94E36D6DA6F}" destId="{A7334651-88C3-4030-A081-7791E9C274F3}" srcOrd="21" destOrd="0" presId="urn:microsoft.com/office/officeart/2005/8/layout/list1"/>
    <dgm:cxn modelId="{5AD22662-EDF7-48F5-95F7-A3C15F4956EE}" type="presParOf" srcId="{5E3D2903-A168-4FD0-9B8A-A94E36D6DA6F}" destId="{48933E29-FD4D-445B-8736-084156F5D7E8}" srcOrd="22" destOrd="0" presId="urn:microsoft.com/office/officeart/2005/8/layout/list1"/>
    <dgm:cxn modelId="{A58F6555-F1FA-4901-BD7F-2FC4EAAE679F}" type="presParOf" srcId="{5E3D2903-A168-4FD0-9B8A-A94E36D6DA6F}" destId="{E952F45A-5D73-4B89-B59A-160A4D49D1A7}" srcOrd="23" destOrd="0" presId="urn:microsoft.com/office/officeart/2005/8/layout/list1"/>
    <dgm:cxn modelId="{F694F8D2-CF47-465E-8C41-589B731563A6}" type="presParOf" srcId="{5E3D2903-A168-4FD0-9B8A-A94E36D6DA6F}" destId="{0C8FC336-8E5A-4D19-8269-495DD64926B4}" srcOrd="24" destOrd="0" presId="urn:microsoft.com/office/officeart/2005/8/layout/list1"/>
    <dgm:cxn modelId="{C088EB5D-8960-4518-B011-8D50A2A7E7E6}" type="presParOf" srcId="{0C8FC336-8E5A-4D19-8269-495DD64926B4}" destId="{0510164E-0D86-4894-B4D5-68139FD19556}" srcOrd="0" destOrd="0" presId="urn:microsoft.com/office/officeart/2005/8/layout/list1"/>
    <dgm:cxn modelId="{995A28F9-ED24-41E9-9771-A19A5E6E21FA}" type="presParOf" srcId="{0C8FC336-8E5A-4D19-8269-495DD64926B4}" destId="{51859ED1-D281-4D95-ABE1-E1A7F252F8D5}" srcOrd="1" destOrd="0" presId="urn:microsoft.com/office/officeart/2005/8/layout/list1"/>
    <dgm:cxn modelId="{C9F50202-546A-4F40-9D01-E1A1E8272AA7}" type="presParOf" srcId="{5E3D2903-A168-4FD0-9B8A-A94E36D6DA6F}" destId="{BD8DED26-9BC8-43E7-A71E-D97F7535C471}" srcOrd="25" destOrd="0" presId="urn:microsoft.com/office/officeart/2005/8/layout/list1"/>
    <dgm:cxn modelId="{56EC346D-ED33-43FD-8DB2-C827930BEB18}" type="presParOf" srcId="{5E3D2903-A168-4FD0-9B8A-A94E36D6DA6F}" destId="{A9626F14-383E-4DFC-8684-9A63EF81FB33}" srcOrd="26" destOrd="0" presId="urn:microsoft.com/office/officeart/2005/8/layout/list1"/>
    <dgm:cxn modelId="{0768EEE8-3328-4391-A214-091F63E77354}" type="presParOf" srcId="{5E3D2903-A168-4FD0-9B8A-A94E36D6DA6F}" destId="{0AD435D5-14D3-4297-AE3C-CB1971E14643}" srcOrd="27" destOrd="0" presId="urn:microsoft.com/office/officeart/2005/8/layout/list1"/>
    <dgm:cxn modelId="{279892B1-0BDC-40C4-B2C8-806FE45A09F6}" type="presParOf" srcId="{5E3D2903-A168-4FD0-9B8A-A94E36D6DA6F}" destId="{9357EE5A-7668-4CE5-A549-93F2DA64DB40}" srcOrd="28" destOrd="0" presId="urn:microsoft.com/office/officeart/2005/8/layout/list1"/>
    <dgm:cxn modelId="{873FE30C-EE43-4B16-87A5-D2CFAF7A6874}" type="presParOf" srcId="{9357EE5A-7668-4CE5-A549-93F2DA64DB40}" destId="{BBFB4B99-BD7F-492E-958C-977780C1A382}" srcOrd="0" destOrd="0" presId="urn:microsoft.com/office/officeart/2005/8/layout/list1"/>
    <dgm:cxn modelId="{D2B4F45D-B461-4BFF-BE40-0DB502B68FDC}" type="presParOf" srcId="{9357EE5A-7668-4CE5-A549-93F2DA64DB40}" destId="{973F4B86-C3AE-4022-9287-7208B69D7697}" srcOrd="1" destOrd="0" presId="urn:microsoft.com/office/officeart/2005/8/layout/list1"/>
    <dgm:cxn modelId="{EC944570-64D4-4824-A600-0F58A36E3731}" type="presParOf" srcId="{5E3D2903-A168-4FD0-9B8A-A94E36D6DA6F}" destId="{4FFCE108-5BAB-4A7A-87B7-6CFD5F9C464B}" srcOrd="29" destOrd="0" presId="urn:microsoft.com/office/officeart/2005/8/layout/list1"/>
    <dgm:cxn modelId="{D0969F70-CA0E-4054-89EE-EFE78351A2A6}" type="presParOf" srcId="{5E3D2903-A168-4FD0-9B8A-A94E36D6DA6F}" destId="{884DA888-239F-4AE5-9D6C-42A818AC1C88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319999-5C78-4B3E-A936-C87E4A96CF38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0253D1-6F5F-4027-AB72-071F1A8F3726}">
      <dgm:prSet phldrT="[Text]"/>
      <dgm:spPr/>
      <dgm:t>
        <a:bodyPr/>
        <a:lstStyle/>
        <a:p>
          <a:r>
            <a:rPr lang="en-US" dirty="0">
              <a:solidFill>
                <a:srgbClr val="005D99"/>
              </a:solidFill>
            </a:rPr>
            <a:t>Conduct Behavior Based Interviews</a:t>
          </a:r>
        </a:p>
      </dgm:t>
    </dgm:pt>
    <dgm:pt modelId="{8B0B43CC-A4AE-4770-9418-A106B8258AED}" type="parTrans" cxnId="{1DC10BF0-1ADC-4707-A9FD-83BEF6A3136E}">
      <dgm:prSet/>
      <dgm:spPr/>
      <dgm:t>
        <a:bodyPr/>
        <a:lstStyle/>
        <a:p>
          <a:endParaRPr lang="en-US"/>
        </a:p>
      </dgm:t>
    </dgm:pt>
    <dgm:pt modelId="{AA6EA26B-5EF2-432E-A262-3F4ADFBFFB38}" type="sibTrans" cxnId="{1DC10BF0-1ADC-4707-A9FD-83BEF6A3136E}">
      <dgm:prSet/>
      <dgm:spPr/>
      <dgm:t>
        <a:bodyPr/>
        <a:lstStyle/>
        <a:p>
          <a:endParaRPr lang="en-US"/>
        </a:p>
      </dgm:t>
    </dgm:pt>
    <dgm:pt modelId="{66037780-6EFD-438C-AD80-6EDD1AE322C8}">
      <dgm:prSet phldrT="[Text]"/>
      <dgm:spPr/>
      <dgm:t>
        <a:bodyPr/>
        <a:lstStyle/>
        <a:p>
          <a:r>
            <a:rPr lang="en-US" dirty="0">
              <a:solidFill>
                <a:srgbClr val="005D99"/>
              </a:solidFill>
            </a:rPr>
            <a:t>Check 2 References (Send to HR w Blue Form)</a:t>
          </a:r>
        </a:p>
      </dgm:t>
    </dgm:pt>
    <dgm:pt modelId="{A7B620C9-7FF0-4563-B666-1A6E126D9776}" type="parTrans" cxnId="{46659955-8B18-4612-973C-A3F2DB898292}">
      <dgm:prSet/>
      <dgm:spPr/>
      <dgm:t>
        <a:bodyPr/>
        <a:lstStyle/>
        <a:p>
          <a:endParaRPr lang="en-US"/>
        </a:p>
      </dgm:t>
    </dgm:pt>
    <dgm:pt modelId="{70F55A97-7B52-4954-8192-59CDBC73C5DF}" type="sibTrans" cxnId="{46659955-8B18-4612-973C-A3F2DB898292}">
      <dgm:prSet/>
      <dgm:spPr/>
      <dgm:t>
        <a:bodyPr/>
        <a:lstStyle/>
        <a:p>
          <a:endParaRPr lang="en-US"/>
        </a:p>
      </dgm:t>
    </dgm:pt>
    <dgm:pt modelId="{FD93436A-02AC-4297-A213-9A09B000EC2A}">
      <dgm:prSet phldrT="[Text]"/>
      <dgm:spPr/>
      <dgm:t>
        <a:bodyPr/>
        <a:lstStyle/>
        <a:p>
          <a:r>
            <a:rPr lang="en-US" dirty="0">
              <a:solidFill>
                <a:srgbClr val="005D99"/>
              </a:solidFill>
            </a:rPr>
            <a:t>HR Contacts Candidate to Complete Paperwork</a:t>
          </a:r>
        </a:p>
      </dgm:t>
    </dgm:pt>
    <dgm:pt modelId="{8C99BFF0-BCD2-4722-84E3-F9182A659170}" type="parTrans" cxnId="{37D8D30D-3C56-4663-80D8-92E968E76B34}">
      <dgm:prSet/>
      <dgm:spPr/>
      <dgm:t>
        <a:bodyPr/>
        <a:lstStyle/>
        <a:p>
          <a:endParaRPr lang="en-US"/>
        </a:p>
      </dgm:t>
    </dgm:pt>
    <dgm:pt modelId="{90922AD2-95D0-4901-8F19-D8B577FE9A9F}" type="sibTrans" cxnId="{37D8D30D-3C56-4663-80D8-92E968E76B34}">
      <dgm:prSet/>
      <dgm:spPr/>
      <dgm:t>
        <a:bodyPr/>
        <a:lstStyle/>
        <a:p>
          <a:endParaRPr lang="en-US"/>
        </a:p>
      </dgm:t>
    </dgm:pt>
    <dgm:pt modelId="{E1541DC7-5B30-4A0A-9C0D-2177CE3FF336}">
      <dgm:prSet phldrT="[Text]"/>
      <dgm:spPr/>
      <dgm:t>
        <a:bodyPr/>
        <a:lstStyle/>
        <a:p>
          <a:r>
            <a:rPr lang="en-US" dirty="0">
              <a:solidFill>
                <a:srgbClr val="005D99"/>
              </a:solidFill>
            </a:rPr>
            <a:t>Candidate Completes Required Background</a:t>
          </a:r>
        </a:p>
      </dgm:t>
    </dgm:pt>
    <dgm:pt modelId="{984D9ABC-38DA-4C3F-9732-50F5054835C7}" type="parTrans" cxnId="{6B67460C-9381-4B60-8621-ACEE10B656AA}">
      <dgm:prSet/>
      <dgm:spPr/>
      <dgm:t>
        <a:bodyPr/>
        <a:lstStyle/>
        <a:p>
          <a:endParaRPr lang="en-US"/>
        </a:p>
      </dgm:t>
    </dgm:pt>
    <dgm:pt modelId="{1BA3FBF0-69FE-4417-B9E9-863A4C21BACC}" type="sibTrans" cxnId="{6B67460C-9381-4B60-8621-ACEE10B656AA}">
      <dgm:prSet/>
      <dgm:spPr/>
      <dgm:t>
        <a:bodyPr/>
        <a:lstStyle/>
        <a:p>
          <a:endParaRPr lang="en-US"/>
        </a:p>
      </dgm:t>
    </dgm:pt>
    <dgm:pt modelId="{6F5AD425-009A-424F-A5F3-4EB12561ED18}">
      <dgm:prSet phldrT="[Text]"/>
      <dgm:spPr/>
      <dgm:t>
        <a:bodyPr/>
        <a:lstStyle/>
        <a:p>
          <a:r>
            <a:rPr lang="en-US" dirty="0">
              <a:solidFill>
                <a:srgbClr val="005D99"/>
              </a:solidFill>
            </a:rPr>
            <a:t>Schedule Employee for Orientation/Trainings</a:t>
          </a:r>
        </a:p>
      </dgm:t>
    </dgm:pt>
    <dgm:pt modelId="{9D85C122-3261-40CB-9BD2-C7835D9307A3}" type="parTrans" cxnId="{161E8DAE-3865-4A5F-98E0-505B955279B3}">
      <dgm:prSet/>
      <dgm:spPr/>
      <dgm:t>
        <a:bodyPr/>
        <a:lstStyle/>
        <a:p>
          <a:endParaRPr lang="en-US"/>
        </a:p>
      </dgm:t>
    </dgm:pt>
    <dgm:pt modelId="{73DB68F4-CFAC-4898-B3EA-5C391D24C94F}" type="sibTrans" cxnId="{161E8DAE-3865-4A5F-98E0-505B955279B3}">
      <dgm:prSet/>
      <dgm:spPr/>
      <dgm:t>
        <a:bodyPr/>
        <a:lstStyle/>
        <a:p>
          <a:endParaRPr lang="en-US"/>
        </a:p>
      </dgm:t>
    </dgm:pt>
    <dgm:pt modelId="{094B96B6-A7D4-4775-8E9B-0F789D51717F}" type="pres">
      <dgm:prSet presAssocID="{70319999-5C78-4B3E-A936-C87E4A96CF38}" presName="Name0" presStyleCnt="0">
        <dgm:presLayoutVars>
          <dgm:chMax val="7"/>
          <dgm:chPref val="7"/>
          <dgm:dir/>
        </dgm:presLayoutVars>
      </dgm:prSet>
      <dgm:spPr/>
    </dgm:pt>
    <dgm:pt modelId="{8B566A6B-BE48-4ED9-9497-181DB75BBCC2}" type="pres">
      <dgm:prSet presAssocID="{70319999-5C78-4B3E-A936-C87E4A96CF38}" presName="Name1" presStyleCnt="0"/>
      <dgm:spPr/>
    </dgm:pt>
    <dgm:pt modelId="{3158A171-87AE-477D-9A46-16417CF7DC09}" type="pres">
      <dgm:prSet presAssocID="{70319999-5C78-4B3E-A936-C87E4A96CF38}" presName="cycle" presStyleCnt="0"/>
      <dgm:spPr/>
    </dgm:pt>
    <dgm:pt modelId="{88FEBAE6-86E4-4BF5-92BC-9DB64EA8A338}" type="pres">
      <dgm:prSet presAssocID="{70319999-5C78-4B3E-A936-C87E4A96CF38}" presName="srcNode" presStyleLbl="node1" presStyleIdx="0" presStyleCnt="5"/>
      <dgm:spPr/>
    </dgm:pt>
    <dgm:pt modelId="{474E5C46-0305-4FE9-B4BF-BB3D09AD2013}" type="pres">
      <dgm:prSet presAssocID="{70319999-5C78-4B3E-A936-C87E4A96CF38}" presName="conn" presStyleLbl="parChTrans1D2" presStyleIdx="0" presStyleCnt="1"/>
      <dgm:spPr/>
    </dgm:pt>
    <dgm:pt modelId="{9727DC1F-8EFC-4BD0-96F9-4C705D667B31}" type="pres">
      <dgm:prSet presAssocID="{70319999-5C78-4B3E-A936-C87E4A96CF38}" presName="extraNode" presStyleLbl="node1" presStyleIdx="0" presStyleCnt="5"/>
      <dgm:spPr/>
    </dgm:pt>
    <dgm:pt modelId="{40D9934A-5E76-43CA-874B-C39FBD4EAAED}" type="pres">
      <dgm:prSet presAssocID="{70319999-5C78-4B3E-A936-C87E4A96CF38}" presName="dstNode" presStyleLbl="node1" presStyleIdx="0" presStyleCnt="5"/>
      <dgm:spPr/>
    </dgm:pt>
    <dgm:pt modelId="{6E0E5944-4972-4410-852A-609B323DFDFA}" type="pres">
      <dgm:prSet presAssocID="{3F0253D1-6F5F-4027-AB72-071F1A8F3726}" presName="text_1" presStyleLbl="node1" presStyleIdx="0" presStyleCnt="5">
        <dgm:presLayoutVars>
          <dgm:bulletEnabled val="1"/>
        </dgm:presLayoutVars>
      </dgm:prSet>
      <dgm:spPr/>
    </dgm:pt>
    <dgm:pt modelId="{C79A882E-4023-430F-8E77-8083BC2A451E}" type="pres">
      <dgm:prSet presAssocID="{3F0253D1-6F5F-4027-AB72-071F1A8F3726}" presName="accent_1" presStyleCnt="0"/>
      <dgm:spPr/>
    </dgm:pt>
    <dgm:pt modelId="{3418AD02-4BF7-4942-A420-4FBC5C6732E4}" type="pres">
      <dgm:prSet presAssocID="{3F0253D1-6F5F-4027-AB72-071F1A8F3726}" presName="accentRepeatNode" presStyleLbl="solidFgAcc1" presStyleIdx="0" presStyleCnt="5"/>
      <dgm:spPr>
        <a:solidFill>
          <a:srgbClr val="005D99"/>
        </a:solidFill>
        <a:ln>
          <a:solidFill>
            <a:srgbClr val="005D99"/>
          </a:solidFill>
        </a:ln>
      </dgm:spPr>
    </dgm:pt>
    <dgm:pt modelId="{D5163766-A4EA-483B-A531-07BCC0D63A7D}" type="pres">
      <dgm:prSet presAssocID="{66037780-6EFD-438C-AD80-6EDD1AE322C8}" presName="text_2" presStyleLbl="node1" presStyleIdx="1" presStyleCnt="5">
        <dgm:presLayoutVars>
          <dgm:bulletEnabled val="1"/>
        </dgm:presLayoutVars>
      </dgm:prSet>
      <dgm:spPr/>
    </dgm:pt>
    <dgm:pt modelId="{CBF426BD-23F3-490F-B472-CF00678EACCB}" type="pres">
      <dgm:prSet presAssocID="{66037780-6EFD-438C-AD80-6EDD1AE322C8}" presName="accent_2" presStyleCnt="0"/>
      <dgm:spPr/>
    </dgm:pt>
    <dgm:pt modelId="{C06A3818-4132-4C55-BAC3-83670C0B9693}" type="pres">
      <dgm:prSet presAssocID="{66037780-6EFD-438C-AD80-6EDD1AE322C8}" presName="accentRepeatNode" presStyleLbl="solidFgAcc1" presStyleIdx="1" presStyleCnt="5"/>
      <dgm:spPr>
        <a:solidFill>
          <a:srgbClr val="005D99"/>
        </a:solidFill>
        <a:ln>
          <a:solidFill>
            <a:srgbClr val="005D99"/>
          </a:solidFill>
        </a:ln>
      </dgm:spPr>
    </dgm:pt>
    <dgm:pt modelId="{449174A1-9921-42FB-AD19-B3BFBB440396}" type="pres">
      <dgm:prSet presAssocID="{FD93436A-02AC-4297-A213-9A09B000EC2A}" presName="text_3" presStyleLbl="node1" presStyleIdx="2" presStyleCnt="5">
        <dgm:presLayoutVars>
          <dgm:bulletEnabled val="1"/>
        </dgm:presLayoutVars>
      </dgm:prSet>
      <dgm:spPr/>
    </dgm:pt>
    <dgm:pt modelId="{2BC0CB2A-30A9-401D-8D42-CE5CACDCB58A}" type="pres">
      <dgm:prSet presAssocID="{FD93436A-02AC-4297-A213-9A09B000EC2A}" presName="accent_3" presStyleCnt="0"/>
      <dgm:spPr/>
    </dgm:pt>
    <dgm:pt modelId="{25FD8EED-7F0E-4B14-9F1B-AD7F5D4AC26E}" type="pres">
      <dgm:prSet presAssocID="{FD93436A-02AC-4297-A213-9A09B000EC2A}" presName="accentRepeatNode" presStyleLbl="solidFgAcc1" presStyleIdx="2" presStyleCnt="5"/>
      <dgm:spPr>
        <a:solidFill>
          <a:srgbClr val="005D99"/>
        </a:solidFill>
        <a:ln>
          <a:solidFill>
            <a:srgbClr val="005D99"/>
          </a:solidFill>
        </a:ln>
      </dgm:spPr>
    </dgm:pt>
    <dgm:pt modelId="{07F5D1D2-A0D1-4A00-98BE-79232B7ADF76}" type="pres">
      <dgm:prSet presAssocID="{E1541DC7-5B30-4A0A-9C0D-2177CE3FF336}" presName="text_4" presStyleLbl="node1" presStyleIdx="3" presStyleCnt="5">
        <dgm:presLayoutVars>
          <dgm:bulletEnabled val="1"/>
        </dgm:presLayoutVars>
      </dgm:prSet>
      <dgm:spPr/>
    </dgm:pt>
    <dgm:pt modelId="{940AF8B2-964E-4FD2-B860-0111CC5EA554}" type="pres">
      <dgm:prSet presAssocID="{E1541DC7-5B30-4A0A-9C0D-2177CE3FF336}" presName="accent_4" presStyleCnt="0"/>
      <dgm:spPr/>
    </dgm:pt>
    <dgm:pt modelId="{642DEC01-05D5-48C4-A88E-D4682F949496}" type="pres">
      <dgm:prSet presAssocID="{E1541DC7-5B30-4A0A-9C0D-2177CE3FF336}" presName="accentRepeatNode" presStyleLbl="solidFgAcc1" presStyleIdx="3" presStyleCnt="5"/>
      <dgm:spPr>
        <a:solidFill>
          <a:srgbClr val="005D99"/>
        </a:solidFill>
        <a:ln>
          <a:solidFill>
            <a:srgbClr val="005D99"/>
          </a:solidFill>
        </a:ln>
      </dgm:spPr>
    </dgm:pt>
    <dgm:pt modelId="{256E9B41-1A90-4C13-8A82-56CD09855BBB}" type="pres">
      <dgm:prSet presAssocID="{6F5AD425-009A-424F-A5F3-4EB12561ED18}" presName="text_5" presStyleLbl="node1" presStyleIdx="4" presStyleCnt="5">
        <dgm:presLayoutVars>
          <dgm:bulletEnabled val="1"/>
        </dgm:presLayoutVars>
      </dgm:prSet>
      <dgm:spPr/>
    </dgm:pt>
    <dgm:pt modelId="{A0896DD2-9B89-491E-9753-14AAF010B8B2}" type="pres">
      <dgm:prSet presAssocID="{6F5AD425-009A-424F-A5F3-4EB12561ED18}" presName="accent_5" presStyleCnt="0"/>
      <dgm:spPr/>
    </dgm:pt>
    <dgm:pt modelId="{F6B22E8C-60B5-43EB-996F-D2D1E4EA09BD}" type="pres">
      <dgm:prSet presAssocID="{6F5AD425-009A-424F-A5F3-4EB12561ED18}" presName="accentRepeatNode" presStyleLbl="solidFgAcc1" presStyleIdx="4" presStyleCnt="5"/>
      <dgm:spPr>
        <a:solidFill>
          <a:srgbClr val="005D99"/>
        </a:solidFill>
        <a:ln>
          <a:solidFill>
            <a:srgbClr val="005D99"/>
          </a:solidFill>
        </a:ln>
      </dgm:spPr>
    </dgm:pt>
  </dgm:ptLst>
  <dgm:cxnLst>
    <dgm:cxn modelId="{FB5A1E78-D392-4869-853B-F717B957209C}" type="presOf" srcId="{FD93436A-02AC-4297-A213-9A09B000EC2A}" destId="{449174A1-9921-42FB-AD19-B3BFBB440396}" srcOrd="0" destOrd="0" presId="urn:microsoft.com/office/officeart/2008/layout/VerticalCurvedList"/>
    <dgm:cxn modelId="{161E8DAE-3865-4A5F-98E0-505B955279B3}" srcId="{70319999-5C78-4B3E-A936-C87E4A96CF38}" destId="{6F5AD425-009A-424F-A5F3-4EB12561ED18}" srcOrd="4" destOrd="0" parTransId="{9D85C122-3261-40CB-9BD2-C7835D9307A3}" sibTransId="{73DB68F4-CFAC-4898-B3EA-5C391D24C94F}"/>
    <dgm:cxn modelId="{46659955-8B18-4612-973C-A3F2DB898292}" srcId="{70319999-5C78-4B3E-A936-C87E4A96CF38}" destId="{66037780-6EFD-438C-AD80-6EDD1AE322C8}" srcOrd="1" destOrd="0" parTransId="{A7B620C9-7FF0-4563-B666-1A6E126D9776}" sibTransId="{70F55A97-7B52-4954-8192-59CDBC73C5DF}"/>
    <dgm:cxn modelId="{C67E85F3-DD77-4106-B463-179E72EE1025}" type="presOf" srcId="{AA6EA26B-5EF2-432E-A262-3F4ADFBFFB38}" destId="{474E5C46-0305-4FE9-B4BF-BB3D09AD2013}" srcOrd="0" destOrd="0" presId="urn:microsoft.com/office/officeart/2008/layout/VerticalCurvedList"/>
    <dgm:cxn modelId="{37D8D30D-3C56-4663-80D8-92E968E76B34}" srcId="{70319999-5C78-4B3E-A936-C87E4A96CF38}" destId="{FD93436A-02AC-4297-A213-9A09B000EC2A}" srcOrd="2" destOrd="0" parTransId="{8C99BFF0-BCD2-4722-84E3-F9182A659170}" sibTransId="{90922AD2-95D0-4901-8F19-D8B577FE9A9F}"/>
    <dgm:cxn modelId="{6A8BC844-DE0A-4DD7-B99B-AB7ADE21709F}" type="presOf" srcId="{70319999-5C78-4B3E-A936-C87E4A96CF38}" destId="{094B96B6-A7D4-4775-8E9B-0F789D51717F}" srcOrd="0" destOrd="0" presId="urn:microsoft.com/office/officeart/2008/layout/VerticalCurvedList"/>
    <dgm:cxn modelId="{466D260A-2569-46E9-9BB7-BF2AE381ACEC}" type="presOf" srcId="{66037780-6EFD-438C-AD80-6EDD1AE322C8}" destId="{D5163766-A4EA-483B-A531-07BCC0D63A7D}" srcOrd="0" destOrd="0" presId="urn:microsoft.com/office/officeart/2008/layout/VerticalCurvedList"/>
    <dgm:cxn modelId="{1DC10BF0-1ADC-4707-A9FD-83BEF6A3136E}" srcId="{70319999-5C78-4B3E-A936-C87E4A96CF38}" destId="{3F0253D1-6F5F-4027-AB72-071F1A8F3726}" srcOrd="0" destOrd="0" parTransId="{8B0B43CC-A4AE-4770-9418-A106B8258AED}" sibTransId="{AA6EA26B-5EF2-432E-A262-3F4ADFBFFB38}"/>
    <dgm:cxn modelId="{6B67460C-9381-4B60-8621-ACEE10B656AA}" srcId="{70319999-5C78-4B3E-A936-C87E4A96CF38}" destId="{E1541DC7-5B30-4A0A-9C0D-2177CE3FF336}" srcOrd="3" destOrd="0" parTransId="{984D9ABC-38DA-4C3F-9732-50F5054835C7}" sibTransId="{1BA3FBF0-69FE-4417-B9E9-863A4C21BACC}"/>
    <dgm:cxn modelId="{68E2FCD2-AF63-465B-A0BA-E4FAF2C54C8A}" type="presOf" srcId="{E1541DC7-5B30-4A0A-9C0D-2177CE3FF336}" destId="{07F5D1D2-A0D1-4A00-98BE-79232B7ADF76}" srcOrd="0" destOrd="0" presId="urn:microsoft.com/office/officeart/2008/layout/VerticalCurvedList"/>
    <dgm:cxn modelId="{E5C5D04F-3A09-48F7-BCFE-BD87A425F7CC}" type="presOf" srcId="{6F5AD425-009A-424F-A5F3-4EB12561ED18}" destId="{256E9B41-1A90-4C13-8A82-56CD09855BBB}" srcOrd="0" destOrd="0" presId="urn:microsoft.com/office/officeart/2008/layout/VerticalCurvedList"/>
    <dgm:cxn modelId="{FCCA0868-8DFD-459E-AFAF-E5ABF716629A}" type="presOf" srcId="{3F0253D1-6F5F-4027-AB72-071F1A8F3726}" destId="{6E0E5944-4972-4410-852A-609B323DFDFA}" srcOrd="0" destOrd="0" presId="urn:microsoft.com/office/officeart/2008/layout/VerticalCurvedList"/>
    <dgm:cxn modelId="{9FB647ED-888E-4003-8651-06772C047604}" type="presParOf" srcId="{094B96B6-A7D4-4775-8E9B-0F789D51717F}" destId="{8B566A6B-BE48-4ED9-9497-181DB75BBCC2}" srcOrd="0" destOrd="0" presId="urn:microsoft.com/office/officeart/2008/layout/VerticalCurvedList"/>
    <dgm:cxn modelId="{9B9892BD-D16C-4136-BEAB-6C7A3F7ED15E}" type="presParOf" srcId="{8B566A6B-BE48-4ED9-9497-181DB75BBCC2}" destId="{3158A171-87AE-477D-9A46-16417CF7DC09}" srcOrd="0" destOrd="0" presId="urn:microsoft.com/office/officeart/2008/layout/VerticalCurvedList"/>
    <dgm:cxn modelId="{C1BD28DD-A1E2-4730-8EB6-4D4E2E0FEDF9}" type="presParOf" srcId="{3158A171-87AE-477D-9A46-16417CF7DC09}" destId="{88FEBAE6-86E4-4BF5-92BC-9DB64EA8A338}" srcOrd="0" destOrd="0" presId="urn:microsoft.com/office/officeart/2008/layout/VerticalCurvedList"/>
    <dgm:cxn modelId="{8D81CEB3-57CA-472D-A760-E5D41F1AD674}" type="presParOf" srcId="{3158A171-87AE-477D-9A46-16417CF7DC09}" destId="{474E5C46-0305-4FE9-B4BF-BB3D09AD2013}" srcOrd="1" destOrd="0" presId="urn:microsoft.com/office/officeart/2008/layout/VerticalCurvedList"/>
    <dgm:cxn modelId="{9E5F7FE1-DE17-44C5-9FFB-0BA822C940C9}" type="presParOf" srcId="{3158A171-87AE-477D-9A46-16417CF7DC09}" destId="{9727DC1F-8EFC-4BD0-96F9-4C705D667B31}" srcOrd="2" destOrd="0" presId="urn:microsoft.com/office/officeart/2008/layout/VerticalCurvedList"/>
    <dgm:cxn modelId="{9D4CF47D-7F27-473B-9A7C-AF040661AB50}" type="presParOf" srcId="{3158A171-87AE-477D-9A46-16417CF7DC09}" destId="{40D9934A-5E76-43CA-874B-C39FBD4EAAED}" srcOrd="3" destOrd="0" presId="urn:microsoft.com/office/officeart/2008/layout/VerticalCurvedList"/>
    <dgm:cxn modelId="{80CC7CD0-49FB-493A-949A-FFC5D6FE06B7}" type="presParOf" srcId="{8B566A6B-BE48-4ED9-9497-181DB75BBCC2}" destId="{6E0E5944-4972-4410-852A-609B323DFDFA}" srcOrd="1" destOrd="0" presId="urn:microsoft.com/office/officeart/2008/layout/VerticalCurvedList"/>
    <dgm:cxn modelId="{B4E0A96A-EE5A-4883-9169-46CA85F54464}" type="presParOf" srcId="{8B566A6B-BE48-4ED9-9497-181DB75BBCC2}" destId="{C79A882E-4023-430F-8E77-8083BC2A451E}" srcOrd="2" destOrd="0" presId="urn:microsoft.com/office/officeart/2008/layout/VerticalCurvedList"/>
    <dgm:cxn modelId="{1B1E6BA3-A22F-4BBE-A7DF-FE2F9596E217}" type="presParOf" srcId="{C79A882E-4023-430F-8E77-8083BC2A451E}" destId="{3418AD02-4BF7-4942-A420-4FBC5C6732E4}" srcOrd="0" destOrd="0" presId="urn:microsoft.com/office/officeart/2008/layout/VerticalCurvedList"/>
    <dgm:cxn modelId="{6398550B-CE78-4443-8F1E-4ED0A2B4F5F6}" type="presParOf" srcId="{8B566A6B-BE48-4ED9-9497-181DB75BBCC2}" destId="{D5163766-A4EA-483B-A531-07BCC0D63A7D}" srcOrd="3" destOrd="0" presId="urn:microsoft.com/office/officeart/2008/layout/VerticalCurvedList"/>
    <dgm:cxn modelId="{6C340287-934C-43A6-BFF1-F6A42AC9AB54}" type="presParOf" srcId="{8B566A6B-BE48-4ED9-9497-181DB75BBCC2}" destId="{CBF426BD-23F3-490F-B472-CF00678EACCB}" srcOrd="4" destOrd="0" presId="urn:microsoft.com/office/officeart/2008/layout/VerticalCurvedList"/>
    <dgm:cxn modelId="{C3977AF9-B046-4514-853D-4BB9E75E9E16}" type="presParOf" srcId="{CBF426BD-23F3-490F-B472-CF00678EACCB}" destId="{C06A3818-4132-4C55-BAC3-83670C0B9693}" srcOrd="0" destOrd="0" presId="urn:microsoft.com/office/officeart/2008/layout/VerticalCurvedList"/>
    <dgm:cxn modelId="{31FE6591-0A76-41ED-9C83-A8E5AA81DA1A}" type="presParOf" srcId="{8B566A6B-BE48-4ED9-9497-181DB75BBCC2}" destId="{449174A1-9921-42FB-AD19-B3BFBB440396}" srcOrd="5" destOrd="0" presId="urn:microsoft.com/office/officeart/2008/layout/VerticalCurvedList"/>
    <dgm:cxn modelId="{B9A835C4-EFBD-42E2-8DEC-D4696938FD0D}" type="presParOf" srcId="{8B566A6B-BE48-4ED9-9497-181DB75BBCC2}" destId="{2BC0CB2A-30A9-401D-8D42-CE5CACDCB58A}" srcOrd="6" destOrd="0" presId="urn:microsoft.com/office/officeart/2008/layout/VerticalCurvedList"/>
    <dgm:cxn modelId="{86C6CAD1-06C0-4E1A-9A2D-0281314E76D8}" type="presParOf" srcId="{2BC0CB2A-30A9-401D-8D42-CE5CACDCB58A}" destId="{25FD8EED-7F0E-4B14-9F1B-AD7F5D4AC26E}" srcOrd="0" destOrd="0" presId="urn:microsoft.com/office/officeart/2008/layout/VerticalCurvedList"/>
    <dgm:cxn modelId="{CCACA3A2-ECC7-4D57-B1E4-B507B49DA708}" type="presParOf" srcId="{8B566A6B-BE48-4ED9-9497-181DB75BBCC2}" destId="{07F5D1D2-A0D1-4A00-98BE-79232B7ADF76}" srcOrd="7" destOrd="0" presId="urn:microsoft.com/office/officeart/2008/layout/VerticalCurvedList"/>
    <dgm:cxn modelId="{1618C806-BCE7-4E2A-A072-988B4333069D}" type="presParOf" srcId="{8B566A6B-BE48-4ED9-9497-181DB75BBCC2}" destId="{940AF8B2-964E-4FD2-B860-0111CC5EA554}" srcOrd="8" destOrd="0" presId="urn:microsoft.com/office/officeart/2008/layout/VerticalCurvedList"/>
    <dgm:cxn modelId="{027D9413-7757-4BC0-941D-CC43DD5156C7}" type="presParOf" srcId="{940AF8B2-964E-4FD2-B860-0111CC5EA554}" destId="{642DEC01-05D5-48C4-A88E-D4682F949496}" srcOrd="0" destOrd="0" presId="urn:microsoft.com/office/officeart/2008/layout/VerticalCurvedList"/>
    <dgm:cxn modelId="{C2B21D5C-4604-432C-A681-3FF8481BB74E}" type="presParOf" srcId="{8B566A6B-BE48-4ED9-9497-181DB75BBCC2}" destId="{256E9B41-1A90-4C13-8A82-56CD09855BBB}" srcOrd="9" destOrd="0" presId="urn:microsoft.com/office/officeart/2008/layout/VerticalCurvedList"/>
    <dgm:cxn modelId="{71E7EC92-F25B-488F-AD27-4DC6F65313FE}" type="presParOf" srcId="{8B566A6B-BE48-4ED9-9497-181DB75BBCC2}" destId="{A0896DD2-9B89-491E-9753-14AAF010B8B2}" srcOrd="10" destOrd="0" presId="urn:microsoft.com/office/officeart/2008/layout/VerticalCurvedList"/>
    <dgm:cxn modelId="{EECFD249-BDE2-4EEB-9624-11E840425CDE}" type="presParOf" srcId="{A0896DD2-9B89-491E-9753-14AAF010B8B2}" destId="{F6B22E8C-60B5-43EB-996F-D2D1E4EA09B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36173-1689-4666-B6F9-3F0714877DF1}">
      <dsp:nvSpPr>
        <dsp:cNvPr id="0" name=""/>
        <dsp:cNvSpPr/>
      </dsp:nvSpPr>
      <dsp:spPr>
        <a:xfrm>
          <a:off x="0" y="280140"/>
          <a:ext cx="434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0AEFD7-C779-4AFB-8C1B-1D9D034E2765}">
      <dsp:nvSpPr>
        <dsp:cNvPr id="0" name=""/>
        <dsp:cNvSpPr/>
      </dsp:nvSpPr>
      <dsp:spPr>
        <a:xfrm>
          <a:off x="217170" y="103020"/>
          <a:ext cx="30403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919" tIns="0" rIns="11491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Age</a:t>
          </a:r>
        </a:p>
      </dsp:txBody>
      <dsp:txXfrm>
        <a:off x="234463" y="120313"/>
        <a:ext cx="3005794" cy="319654"/>
      </dsp:txXfrm>
    </dsp:sp>
    <dsp:sp modelId="{C92CDFBB-7858-473B-B11C-042B20F8C651}">
      <dsp:nvSpPr>
        <dsp:cNvPr id="0" name=""/>
        <dsp:cNvSpPr/>
      </dsp:nvSpPr>
      <dsp:spPr>
        <a:xfrm>
          <a:off x="0" y="824460"/>
          <a:ext cx="434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3052BB-C845-4270-90AD-4ADA41DFDAD1}">
      <dsp:nvSpPr>
        <dsp:cNvPr id="0" name=""/>
        <dsp:cNvSpPr/>
      </dsp:nvSpPr>
      <dsp:spPr>
        <a:xfrm>
          <a:off x="217170" y="647340"/>
          <a:ext cx="30403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919" tIns="0" rIns="11491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Race</a:t>
          </a:r>
        </a:p>
      </dsp:txBody>
      <dsp:txXfrm>
        <a:off x="234463" y="664633"/>
        <a:ext cx="3005794" cy="319654"/>
      </dsp:txXfrm>
    </dsp:sp>
    <dsp:sp modelId="{2FF25536-87B0-46F8-B836-861A33311664}">
      <dsp:nvSpPr>
        <dsp:cNvPr id="0" name=""/>
        <dsp:cNvSpPr/>
      </dsp:nvSpPr>
      <dsp:spPr>
        <a:xfrm>
          <a:off x="0" y="1368780"/>
          <a:ext cx="434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28C2D45-4DA1-43BF-A8F7-697B54AE7BD9}">
      <dsp:nvSpPr>
        <dsp:cNvPr id="0" name=""/>
        <dsp:cNvSpPr/>
      </dsp:nvSpPr>
      <dsp:spPr>
        <a:xfrm>
          <a:off x="217170" y="1191660"/>
          <a:ext cx="30403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919" tIns="0" rIns="11491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Color</a:t>
          </a:r>
        </a:p>
      </dsp:txBody>
      <dsp:txXfrm>
        <a:off x="234463" y="1208953"/>
        <a:ext cx="3005794" cy="319654"/>
      </dsp:txXfrm>
    </dsp:sp>
    <dsp:sp modelId="{B8426722-19E7-4EB7-AF97-E9C33A04298F}">
      <dsp:nvSpPr>
        <dsp:cNvPr id="0" name=""/>
        <dsp:cNvSpPr/>
      </dsp:nvSpPr>
      <dsp:spPr>
        <a:xfrm>
          <a:off x="0" y="1913099"/>
          <a:ext cx="434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A4DF7C4-8C7C-419E-8EEB-6AE7229D7E9A}">
      <dsp:nvSpPr>
        <dsp:cNvPr id="0" name=""/>
        <dsp:cNvSpPr/>
      </dsp:nvSpPr>
      <dsp:spPr>
        <a:xfrm>
          <a:off x="217170" y="1735980"/>
          <a:ext cx="30403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919" tIns="0" rIns="11491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Religion</a:t>
          </a:r>
        </a:p>
      </dsp:txBody>
      <dsp:txXfrm>
        <a:off x="234463" y="1753273"/>
        <a:ext cx="3005794" cy="319654"/>
      </dsp:txXfrm>
    </dsp:sp>
    <dsp:sp modelId="{190D1738-BB44-4380-9366-C5963F7CFFBC}">
      <dsp:nvSpPr>
        <dsp:cNvPr id="0" name=""/>
        <dsp:cNvSpPr/>
      </dsp:nvSpPr>
      <dsp:spPr>
        <a:xfrm>
          <a:off x="0" y="2457419"/>
          <a:ext cx="434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9EFCC05-1567-4F4B-A1A1-EC48B55AAE50}">
      <dsp:nvSpPr>
        <dsp:cNvPr id="0" name=""/>
        <dsp:cNvSpPr/>
      </dsp:nvSpPr>
      <dsp:spPr>
        <a:xfrm>
          <a:off x="217170" y="2280299"/>
          <a:ext cx="30403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919" tIns="0" rIns="11491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Sex</a:t>
          </a:r>
        </a:p>
      </dsp:txBody>
      <dsp:txXfrm>
        <a:off x="234463" y="2297592"/>
        <a:ext cx="3005794" cy="319654"/>
      </dsp:txXfrm>
    </dsp:sp>
    <dsp:sp modelId="{4659A11F-909B-43C1-B33E-DD74C19831A4}">
      <dsp:nvSpPr>
        <dsp:cNvPr id="0" name=""/>
        <dsp:cNvSpPr/>
      </dsp:nvSpPr>
      <dsp:spPr>
        <a:xfrm>
          <a:off x="0" y="3001739"/>
          <a:ext cx="434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B59D1AE-2A7E-4F1A-9E5F-174803EBA46D}">
      <dsp:nvSpPr>
        <dsp:cNvPr id="0" name=""/>
        <dsp:cNvSpPr/>
      </dsp:nvSpPr>
      <dsp:spPr>
        <a:xfrm>
          <a:off x="217170" y="2824619"/>
          <a:ext cx="30403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919" tIns="0" rIns="11491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Creed</a:t>
          </a:r>
        </a:p>
      </dsp:txBody>
      <dsp:txXfrm>
        <a:off x="234463" y="2841912"/>
        <a:ext cx="3005794" cy="319654"/>
      </dsp:txXfrm>
    </dsp:sp>
    <dsp:sp modelId="{53A802DF-C08A-497A-97A2-8D956D774E75}">
      <dsp:nvSpPr>
        <dsp:cNvPr id="0" name=""/>
        <dsp:cNvSpPr/>
      </dsp:nvSpPr>
      <dsp:spPr>
        <a:xfrm>
          <a:off x="0" y="3546060"/>
          <a:ext cx="434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0D88B9-F50C-49A5-83D8-644463535F3D}">
      <dsp:nvSpPr>
        <dsp:cNvPr id="0" name=""/>
        <dsp:cNvSpPr/>
      </dsp:nvSpPr>
      <dsp:spPr>
        <a:xfrm>
          <a:off x="217170" y="3368939"/>
          <a:ext cx="30403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919" tIns="0" rIns="11491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Military Status</a:t>
          </a:r>
        </a:p>
      </dsp:txBody>
      <dsp:txXfrm>
        <a:off x="234463" y="3386232"/>
        <a:ext cx="3005794" cy="319654"/>
      </dsp:txXfrm>
    </dsp:sp>
    <dsp:sp modelId="{F92A41CD-D7E9-4DCA-866A-FCE7B48FBDF0}">
      <dsp:nvSpPr>
        <dsp:cNvPr id="0" name=""/>
        <dsp:cNvSpPr/>
      </dsp:nvSpPr>
      <dsp:spPr>
        <a:xfrm>
          <a:off x="0" y="4090380"/>
          <a:ext cx="4343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D344B7-F791-4699-A669-93444A9FFB72}">
      <dsp:nvSpPr>
        <dsp:cNvPr id="0" name=""/>
        <dsp:cNvSpPr/>
      </dsp:nvSpPr>
      <dsp:spPr>
        <a:xfrm>
          <a:off x="217170" y="3913259"/>
          <a:ext cx="30403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919" tIns="0" rIns="11491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Genetic Information</a:t>
          </a:r>
        </a:p>
      </dsp:txBody>
      <dsp:txXfrm>
        <a:off x="234463" y="3930552"/>
        <a:ext cx="3005794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4A15A-FC04-43B6-A76F-935F21E3E0D4}">
      <dsp:nvSpPr>
        <dsp:cNvPr id="0" name=""/>
        <dsp:cNvSpPr/>
      </dsp:nvSpPr>
      <dsp:spPr>
        <a:xfrm>
          <a:off x="0" y="242040"/>
          <a:ext cx="396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41FD8C9-A5B8-49A1-9133-4F7D1B158479}">
      <dsp:nvSpPr>
        <dsp:cNvPr id="0" name=""/>
        <dsp:cNvSpPr/>
      </dsp:nvSpPr>
      <dsp:spPr>
        <a:xfrm>
          <a:off x="198120" y="64920"/>
          <a:ext cx="27736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839" tIns="0" rIns="10483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Marital Status</a:t>
          </a:r>
        </a:p>
      </dsp:txBody>
      <dsp:txXfrm>
        <a:off x="215413" y="82213"/>
        <a:ext cx="2739094" cy="319654"/>
      </dsp:txXfrm>
    </dsp:sp>
    <dsp:sp modelId="{F1094C0C-8E8E-4271-B41E-A02F27D344DF}">
      <dsp:nvSpPr>
        <dsp:cNvPr id="0" name=""/>
        <dsp:cNvSpPr/>
      </dsp:nvSpPr>
      <dsp:spPr>
        <a:xfrm>
          <a:off x="0" y="786360"/>
          <a:ext cx="396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7E69021-D010-4CBD-B110-19E19D57177B}">
      <dsp:nvSpPr>
        <dsp:cNvPr id="0" name=""/>
        <dsp:cNvSpPr/>
      </dsp:nvSpPr>
      <dsp:spPr>
        <a:xfrm>
          <a:off x="198120" y="609240"/>
          <a:ext cx="27736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839" tIns="0" rIns="10483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Disability</a:t>
          </a:r>
        </a:p>
      </dsp:txBody>
      <dsp:txXfrm>
        <a:off x="215413" y="626533"/>
        <a:ext cx="2739094" cy="319654"/>
      </dsp:txXfrm>
    </dsp:sp>
    <dsp:sp modelId="{7F5BB02D-1313-4898-AA04-732E6160A7F8}">
      <dsp:nvSpPr>
        <dsp:cNvPr id="0" name=""/>
        <dsp:cNvSpPr/>
      </dsp:nvSpPr>
      <dsp:spPr>
        <a:xfrm>
          <a:off x="0" y="1330680"/>
          <a:ext cx="396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09F492C-E1B4-4988-859B-687A97C536D4}">
      <dsp:nvSpPr>
        <dsp:cNvPr id="0" name=""/>
        <dsp:cNvSpPr/>
      </dsp:nvSpPr>
      <dsp:spPr>
        <a:xfrm>
          <a:off x="198120" y="1153559"/>
          <a:ext cx="27736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839" tIns="0" rIns="10483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Sexual Orientation</a:t>
          </a:r>
        </a:p>
      </dsp:txBody>
      <dsp:txXfrm>
        <a:off x="215413" y="1170852"/>
        <a:ext cx="2739094" cy="319654"/>
      </dsp:txXfrm>
    </dsp:sp>
    <dsp:sp modelId="{A32B5ACA-D167-44D1-8D30-A24CF6104C89}">
      <dsp:nvSpPr>
        <dsp:cNvPr id="0" name=""/>
        <dsp:cNvSpPr/>
      </dsp:nvSpPr>
      <dsp:spPr>
        <a:xfrm>
          <a:off x="0" y="1874999"/>
          <a:ext cx="396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086FE05-F971-4D17-AFDF-116EF2595F3F}">
      <dsp:nvSpPr>
        <dsp:cNvPr id="0" name=""/>
        <dsp:cNvSpPr/>
      </dsp:nvSpPr>
      <dsp:spPr>
        <a:xfrm>
          <a:off x="198120" y="1697879"/>
          <a:ext cx="27736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839" tIns="0" rIns="10483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National Origin</a:t>
          </a:r>
        </a:p>
      </dsp:txBody>
      <dsp:txXfrm>
        <a:off x="215413" y="1715172"/>
        <a:ext cx="2739094" cy="319654"/>
      </dsp:txXfrm>
    </dsp:sp>
    <dsp:sp modelId="{E3959A8D-3026-4A86-A57F-3EB1DC8709AC}">
      <dsp:nvSpPr>
        <dsp:cNvPr id="0" name=""/>
        <dsp:cNvSpPr/>
      </dsp:nvSpPr>
      <dsp:spPr>
        <a:xfrm>
          <a:off x="0" y="2419319"/>
          <a:ext cx="396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3D0D044-FFF0-43BA-98CE-549709CEB739}">
      <dsp:nvSpPr>
        <dsp:cNvPr id="0" name=""/>
        <dsp:cNvSpPr/>
      </dsp:nvSpPr>
      <dsp:spPr>
        <a:xfrm>
          <a:off x="198120" y="2242199"/>
          <a:ext cx="27736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839" tIns="0" rIns="10483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Citizenship Status</a:t>
          </a:r>
        </a:p>
      </dsp:txBody>
      <dsp:txXfrm>
        <a:off x="215413" y="2259492"/>
        <a:ext cx="2739094" cy="319654"/>
      </dsp:txXfrm>
    </dsp:sp>
    <dsp:sp modelId="{48933E29-FD4D-445B-8736-084156F5D7E8}">
      <dsp:nvSpPr>
        <dsp:cNvPr id="0" name=""/>
        <dsp:cNvSpPr/>
      </dsp:nvSpPr>
      <dsp:spPr>
        <a:xfrm>
          <a:off x="0" y="2963639"/>
          <a:ext cx="396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9E598D-058F-4303-B8D9-34F1110A1109}">
      <dsp:nvSpPr>
        <dsp:cNvPr id="0" name=""/>
        <dsp:cNvSpPr/>
      </dsp:nvSpPr>
      <dsp:spPr>
        <a:xfrm>
          <a:off x="198120" y="2786519"/>
          <a:ext cx="27736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839" tIns="0" rIns="10483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Veteran Status</a:t>
          </a:r>
        </a:p>
      </dsp:txBody>
      <dsp:txXfrm>
        <a:off x="215413" y="2803812"/>
        <a:ext cx="2739094" cy="319654"/>
      </dsp:txXfrm>
    </dsp:sp>
    <dsp:sp modelId="{A9626F14-383E-4DFC-8684-9A63EF81FB33}">
      <dsp:nvSpPr>
        <dsp:cNvPr id="0" name=""/>
        <dsp:cNvSpPr/>
      </dsp:nvSpPr>
      <dsp:spPr>
        <a:xfrm>
          <a:off x="0" y="3507960"/>
          <a:ext cx="396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859ED1-D281-4D95-ABE1-E1A7F252F8D5}">
      <dsp:nvSpPr>
        <dsp:cNvPr id="0" name=""/>
        <dsp:cNvSpPr/>
      </dsp:nvSpPr>
      <dsp:spPr>
        <a:xfrm>
          <a:off x="198120" y="3330839"/>
          <a:ext cx="27736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839" tIns="0" rIns="10483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Gender Identity</a:t>
          </a:r>
        </a:p>
      </dsp:txBody>
      <dsp:txXfrm>
        <a:off x="215413" y="3348132"/>
        <a:ext cx="2739094" cy="319654"/>
      </dsp:txXfrm>
    </dsp:sp>
    <dsp:sp modelId="{884DA888-239F-4AE5-9D6C-42A818AC1C88}">
      <dsp:nvSpPr>
        <dsp:cNvPr id="0" name=""/>
        <dsp:cNvSpPr/>
      </dsp:nvSpPr>
      <dsp:spPr>
        <a:xfrm>
          <a:off x="0" y="4052280"/>
          <a:ext cx="396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73F4B86-C3AE-4022-9287-7208B69D7697}">
      <dsp:nvSpPr>
        <dsp:cNvPr id="0" name=""/>
        <dsp:cNvSpPr/>
      </dsp:nvSpPr>
      <dsp:spPr>
        <a:xfrm>
          <a:off x="198120" y="3875159"/>
          <a:ext cx="2773680" cy="354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839" tIns="0" rIns="10483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rgbClr val="005D99"/>
              </a:solidFill>
            </a:rPr>
            <a:t>Unemployment Status</a:t>
          </a:r>
        </a:p>
      </dsp:txBody>
      <dsp:txXfrm>
        <a:off x="215413" y="3892452"/>
        <a:ext cx="2739094" cy="31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E5C46-0305-4FE9-B4BF-BB3D09AD2013}">
      <dsp:nvSpPr>
        <dsp:cNvPr id="0" name=""/>
        <dsp:cNvSpPr/>
      </dsp:nvSpPr>
      <dsp:spPr>
        <a:xfrm>
          <a:off x="-5772556" y="-883528"/>
          <a:ext cx="6872457" cy="6872457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0E5944-4972-4410-852A-609B323DFDFA}">
      <dsp:nvSpPr>
        <dsp:cNvPr id="0" name=""/>
        <dsp:cNvSpPr/>
      </dsp:nvSpPr>
      <dsp:spPr>
        <a:xfrm>
          <a:off x="480769" y="318985"/>
          <a:ext cx="7524795" cy="6383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6714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rgbClr val="005D99"/>
              </a:solidFill>
            </a:rPr>
            <a:t>Conduct Behavior Based Interviews</a:t>
          </a:r>
        </a:p>
      </dsp:txBody>
      <dsp:txXfrm>
        <a:off x="480769" y="318985"/>
        <a:ext cx="7524795" cy="638379"/>
      </dsp:txXfrm>
    </dsp:sp>
    <dsp:sp modelId="{3418AD02-4BF7-4942-A420-4FBC5C6732E4}">
      <dsp:nvSpPr>
        <dsp:cNvPr id="0" name=""/>
        <dsp:cNvSpPr/>
      </dsp:nvSpPr>
      <dsp:spPr>
        <a:xfrm>
          <a:off x="81782" y="239187"/>
          <a:ext cx="797974" cy="797974"/>
        </a:xfrm>
        <a:prstGeom prst="ellipse">
          <a:avLst/>
        </a:prstGeom>
        <a:solidFill>
          <a:srgbClr val="005D99"/>
        </a:solidFill>
        <a:ln w="9525" cap="flat" cmpd="sng" algn="ctr">
          <a:solidFill>
            <a:srgbClr val="005D99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5163766-A4EA-483B-A531-07BCC0D63A7D}">
      <dsp:nvSpPr>
        <dsp:cNvPr id="0" name=""/>
        <dsp:cNvSpPr/>
      </dsp:nvSpPr>
      <dsp:spPr>
        <a:xfrm>
          <a:off x="938213" y="1276247"/>
          <a:ext cx="7067351" cy="6383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6714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rgbClr val="005D99"/>
              </a:solidFill>
            </a:rPr>
            <a:t>Check 2 References (Send to HR w Blue Form)</a:t>
          </a:r>
        </a:p>
      </dsp:txBody>
      <dsp:txXfrm>
        <a:off x="938213" y="1276247"/>
        <a:ext cx="7067351" cy="638379"/>
      </dsp:txXfrm>
    </dsp:sp>
    <dsp:sp modelId="{C06A3818-4132-4C55-BAC3-83670C0B9693}">
      <dsp:nvSpPr>
        <dsp:cNvPr id="0" name=""/>
        <dsp:cNvSpPr/>
      </dsp:nvSpPr>
      <dsp:spPr>
        <a:xfrm>
          <a:off x="539226" y="1196450"/>
          <a:ext cx="797974" cy="797974"/>
        </a:xfrm>
        <a:prstGeom prst="ellipse">
          <a:avLst/>
        </a:prstGeom>
        <a:solidFill>
          <a:srgbClr val="005D99"/>
        </a:solidFill>
        <a:ln w="9525" cap="flat" cmpd="sng" algn="ctr">
          <a:solidFill>
            <a:srgbClr val="005D99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9174A1-9921-42FB-AD19-B3BFBB440396}">
      <dsp:nvSpPr>
        <dsp:cNvPr id="0" name=""/>
        <dsp:cNvSpPr/>
      </dsp:nvSpPr>
      <dsp:spPr>
        <a:xfrm>
          <a:off x="1078612" y="2233510"/>
          <a:ext cx="6926953" cy="6383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6714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rgbClr val="005D99"/>
              </a:solidFill>
            </a:rPr>
            <a:t>HR Contacts Candidate to Complete Paperwork</a:t>
          </a:r>
        </a:p>
      </dsp:txBody>
      <dsp:txXfrm>
        <a:off x="1078612" y="2233510"/>
        <a:ext cx="6926953" cy="638379"/>
      </dsp:txXfrm>
    </dsp:sp>
    <dsp:sp modelId="{25FD8EED-7F0E-4B14-9F1B-AD7F5D4AC26E}">
      <dsp:nvSpPr>
        <dsp:cNvPr id="0" name=""/>
        <dsp:cNvSpPr/>
      </dsp:nvSpPr>
      <dsp:spPr>
        <a:xfrm>
          <a:off x="679625" y="2153712"/>
          <a:ext cx="797974" cy="797974"/>
        </a:xfrm>
        <a:prstGeom prst="ellipse">
          <a:avLst/>
        </a:prstGeom>
        <a:solidFill>
          <a:srgbClr val="005D99"/>
        </a:solidFill>
        <a:ln w="9525" cap="flat" cmpd="sng" algn="ctr">
          <a:solidFill>
            <a:srgbClr val="005D99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F5D1D2-A0D1-4A00-98BE-79232B7ADF76}">
      <dsp:nvSpPr>
        <dsp:cNvPr id="0" name=""/>
        <dsp:cNvSpPr/>
      </dsp:nvSpPr>
      <dsp:spPr>
        <a:xfrm>
          <a:off x="938213" y="3190772"/>
          <a:ext cx="7067351" cy="6383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6714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rgbClr val="005D99"/>
              </a:solidFill>
            </a:rPr>
            <a:t>Candidate Completes Required Background</a:t>
          </a:r>
        </a:p>
      </dsp:txBody>
      <dsp:txXfrm>
        <a:off x="938213" y="3190772"/>
        <a:ext cx="7067351" cy="638379"/>
      </dsp:txXfrm>
    </dsp:sp>
    <dsp:sp modelId="{642DEC01-05D5-48C4-A88E-D4682F949496}">
      <dsp:nvSpPr>
        <dsp:cNvPr id="0" name=""/>
        <dsp:cNvSpPr/>
      </dsp:nvSpPr>
      <dsp:spPr>
        <a:xfrm>
          <a:off x="539226" y="3110975"/>
          <a:ext cx="797974" cy="797974"/>
        </a:xfrm>
        <a:prstGeom prst="ellipse">
          <a:avLst/>
        </a:prstGeom>
        <a:solidFill>
          <a:srgbClr val="005D99"/>
        </a:solidFill>
        <a:ln w="9525" cap="flat" cmpd="sng" algn="ctr">
          <a:solidFill>
            <a:srgbClr val="005D99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6E9B41-1A90-4C13-8A82-56CD09855BBB}">
      <dsp:nvSpPr>
        <dsp:cNvPr id="0" name=""/>
        <dsp:cNvSpPr/>
      </dsp:nvSpPr>
      <dsp:spPr>
        <a:xfrm>
          <a:off x="480769" y="4148035"/>
          <a:ext cx="7524795" cy="6383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6714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rgbClr val="005D99"/>
              </a:solidFill>
            </a:rPr>
            <a:t>Schedule Employee for Orientation/Trainings</a:t>
          </a:r>
        </a:p>
      </dsp:txBody>
      <dsp:txXfrm>
        <a:off x="480769" y="4148035"/>
        <a:ext cx="7524795" cy="638379"/>
      </dsp:txXfrm>
    </dsp:sp>
    <dsp:sp modelId="{F6B22E8C-60B5-43EB-996F-D2D1E4EA09BD}">
      <dsp:nvSpPr>
        <dsp:cNvPr id="0" name=""/>
        <dsp:cNvSpPr/>
      </dsp:nvSpPr>
      <dsp:spPr>
        <a:xfrm>
          <a:off x="81782" y="4068237"/>
          <a:ext cx="797974" cy="797974"/>
        </a:xfrm>
        <a:prstGeom prst="ellipse">
          <a:avLst/>
        </a:prstGeom>
        <a:solidFill>
          <a:srgbClr val="005D99"/>
        </a:solidFill>
        <a:ln w="9525" cap="flat" cmpd="sng" algn="ctr">
          <a:solidFill>
            <a:srgbClr val="005D99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82CFC5D-6326-40D0-A960-9C927DDBB25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FE9EE11-647E-4157-94C7-E735DFA96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59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069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01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69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42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582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954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471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94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756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138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08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030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83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269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824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071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644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123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872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069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44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94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380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114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94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17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67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97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32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06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9EE11-647E-4157-94C7-E735DFA96E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64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C9AC9-C3CF-4EFC-963D-F10B170B0C43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4DC3-A7BC-4BFE-8F90-DE7DCE1F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5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ECBA-8806-4791-8622-80F62699053B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4DC3-A7BC-4BFE-8F90-DE7DCE1F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3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04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56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54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92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47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97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0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4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onnie.barcellos\Desktop\Heart only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239" y="152400"/>
            <a:ext cx="1217161" cy="96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6369-8FD7-4F31-B4F2-A6BDF3BC1003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53200"/>
            <a:ext cx="4038600" cy="365125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 b="1" dirty="0" err="1">
                <a:solidFill>
                  <a:srgbClr val="005D99"/>
                </a:solidFill>
              </a:rPr>
              <a:t>HeartShare’s</a:t>
            </a:r>
            <a:r>
              <a:rPr lang="en-US" altLang="en-US" b="1" dirty="0">
                <a:solidFill>
                  <a:srgbClr val="005D99"/>
                </a:solidFill>
              </a:rPr>
              <a:t> Management Training Program</a:t>
            </a:r>
          </a:p>
          <a:p>
            <a:r>
              <a:rPr lang="en-US" altLang="en-US" b="1" dirty="0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 dirty="0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4DC3-A7BC-4BFE-8F90-DE7DCE1F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00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72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20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781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724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615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213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91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6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625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296A-A1AC-4A3F-926E-BAA5431F8743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4DC3-A7BC-4BFE-8F90-DE7DCE1F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744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745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360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657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9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847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309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906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182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034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7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05B1-E191-42E1-BBF1-8F40666785D9}" type="datetime1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4DC3-A7BC-4BFE-8F90-DE7DCE1F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95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207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439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363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243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1F9B-3645-462A-AA7E-591B7AE6DD97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482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E4AF-C3B0-4FC2-8753-712154E6C7FB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39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2AAC8-E5BE-45DB-AEC7-8AF49F68A229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0524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9B259-7851-4A1F-BAA8-78EDE971F881}" type="datetime1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81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A35E-1DC6-4821-90E4-24364F97FB86}" type="datetime1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020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D83-E829-4F16-935E-F9A8CCE168F3}" type="datetime1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8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BE336-C438-4046-970D-54E7DC5463DC}" type="datetime1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4DC3-A7BC-4BFE-8F90-DE7DCE1F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608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4C66-4604-4FDC-A795-8494CB533049}" type="datetime1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019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5544B-9C2D-44C0-9C96-14798EDB2CBA}" type="datetime1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968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DE6D-82E4-40D8-9341-6E66A735A8E7}" type="datetime1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4789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B91B-2CC1-4AD0-B3C3-DD43E008689C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248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66070-F331-4568-9452-FF8C126D1E5A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6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9D89-7175-4330-BC36-86113912355E}" type="datetime1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4DC3-A7BC-4BFE-8F90-DE7DCE1F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5534-35C7-42EF-B45A-AA8F5BB1D71B}" type="datetime1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4DC3-A7BC-4BFE-8F90-DE7DCE1F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8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264-5682-4182-AA92-CE6D9FC29199}" type="datetime1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4DC3-A7BC-4BFE-8F90-DE7DCE1F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45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E731-5EDB-4A97-8CCF-33E19D9CD6B3}" type="datetime1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HeartShare’s Management Training Program Session 2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4DC3-A7BC-4BFE-8F90-DE7DCE1F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5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D6F43-7596-4A82-B6EC-E97D312BFF45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HeartShare’s Management Training Program Session 2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E4DC3-A7BC-4BFE-8F90-DE7DCE1F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6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08726-8661-4A15-A077-71EE969F0533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CA755-421B-43F1-A79E-09FA713C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62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C1A0F-550D-4D93-BCED-FD6A8679548A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5C9CC-2D3D-4A3D-B6AA-D38EC12D5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2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B8FDE-7E1E-4582-BDDF-30A4523D9F9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9CB2D-0863-4932-A73F-B77E1616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BFC24-3724-4393-8746-D61AAC57B6C5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HeartShare’s Management Training Program Session 2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F5EB8-A950-4373-B32D-C1152AC2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23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bonnie.barcellos@heartshare.org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ose.vinluan@heartshare.org" TargetMode="External"/><Relationship Id="rId4" Type="http://schemas.openxmlformats.org/officeDocument/2006/relationships/hyperlink" Target="mailto:david.privat-gilman@heartshare.or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005D99"/>
                </a:solidFill>
              </a:rPr>
              <a:t>RECRUITMENT, INTERVIEWING &amp; RETENTION</a:t>
            </a:r>
            <a:br>
              <a:rPr lang="en-US" altLang="en-US" b="1" dirty="0">
                <a:solidFill>
                  <a:srgbClr val="005D99"/>
                </a:solidFill>
              </a:rPr>
            </a:br>
            <a:r>
              <a:rPr lang="en-US" altLang="en-US" b="1" i="1" dirty="0">
                <a:solidFill>
                  <a:schemeClr val="bg1">
                    <a:lumMod val="50000"/>
                  </a:schemeClr>
                </a:solidFill>
              </a:rPr>
              <a:t>Keys to Success</a:t>
            </a:r>
            <a:br>
              <a:rPr lang="en-US" altLang="en-US" b="1" i="1" dirty="0">
                <a:solidFill>
                  <a:schemeClr val="bg2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7162800" cy="1752600"/>
          </a:xfrm>
        </p:spPr>
        <p:txBody>
          <a:bodyPr/>
          <a:lstStyle/>
          <a:p>
            <a:pPr lvl="0" algn="r" fontAlgn="base">
              <a:lnSpc>
                <a:spcPct val="80000"/>
              </a:lnSpc>
              <a:spcAft>
                <a:spcPct val="0"/>
              </a:spcAft>
              <a:buClr>
                <a:srgbClr val="330066"/>
              </a:buClr>
              <a:buSzPct val="70000"/>
            </a:pP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HeartShare’s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Management Training Program</a:t>
            </a:r>
          </a:p>
          <a:p>
            <a:pPr lvl="0" algn="r" fontAlgn="base">
              <a:lnSpc>
                <a:spcPct val="80000"/>
              </a:lnSpc>
              <a:spcAft>
                <a:spcPct val="0"/>
              </a:spcAft>
              <a:buClr>
                <a:srgbClr val="330066"/>
              </a:buClr>
              <a:buSzPct val="70000"/>
            </a:pPr>
            <a:r>
              <a:rPr lang="en-US" altLang="en-US" sz="1800" b="1" kern="0" dirty="0">
                <a:solidFill>
                  <a:srgbClr val="808080"/>
                </a:solidFill>
                <a:latin typeface="Arial"/>
              </a:rPr>
              <a:t>Human Resources Team</a:t>
            </a:r>
            <a:endParaRPr kumimoji="0" lang="en-US" altLang="en-US" sz="1800" b="1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en-US" dirty="0"/>
          </a:p>
        </p:txBody>
      </p:sp>
      <p:pic>
        <p:nvPicPr>
          <p:cNvPr id="1027" name="Picture 3" descr="C:\Users\bonnie.barcellos\Desktop\Heart onl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288" y="381000"/>
            <a:ext cx="153557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743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IDENTIFYING KEY COMPETENCIES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2400" y="1371600"/>
            <a:ext cx="8991600" cy="475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Example of how to identify a key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competency from a job description: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altLang="en-US" sz="3000" b="0" i="0" u="none" strike="noStrike" kern="0" cap="none" spc="0" normalizeH="0" baseline="0" noProof="0" dirty="0">
              <a:ln>
                <a:noFill/>
              </a:ln>
              <a:solidFill>
                <a:srgbClr val="CCCC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Job Requirement:</a:t>
            </a:r>
            <a:r>
              <a:rPr kumimoji="0" lang="en-US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30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Ability to interact &amp; engage 				with peers, supervisors and 				staff with assertiveness &amp; 					empathy.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Key Competency:</a:t>
            </a:r>
            <a:r>
              <a:rPr kumimoji="0" lang="en-US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30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Interpersonal Skills</a:t>
            </a:r>
          </a:p>
        </p:txBody>
      </p:sp>
    </p:spTree>
    <p:extLst>
      <p:ext uri="{BB962C8B-B14F-4D97-AF65-F5344CB8AC3E}">
        <p14:creationId xmlns:p14="http://schemas.microsoft.com/office/powerpoint/2010/main" val="214489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KEY COMPETENCIES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72588" y="684133"/>
            <a:ext cx="6190669" cy="5725597"/>
            <a:chOff x="1572588" y="684133"/>
            <a:chExt cx="6190669" cy="5725597"/>
          </a:xfrm>
        </p:grpSpPr>
        <p:grpSp>
          <p:nvGrpSpPr>
            <p:cNvPr id="13" name="Group 12"/>
            <p:cNvGrpSpPr/>
            <p:nvPr/>
          </p:nvGrpSpPr>
          <p:grpSpPr>
            <a:xfrm>
              <a:off x="2590800" y="2091537"/>
              <a:ext cx="3900487" cy="3655577"/>
              <a:chOff x="2743209" y="2124194"/>
              <a:chExt cx="3900487" cy="3655577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2807517" y="2124194"/>
                <a:ext cx="3594020" cy="1248156"/>
              </a:xfrm>
              <a:prstGeom prst="ellipse">
                <a:avLst/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0000"/>
                  <a:alpha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50000"/>
                  <a:alpha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Freeform 17"/>
              <p:cNvSpPr/>
              <p:nvPr/>
            </p:nvSpPr>
            <p:spPr>
              <a:xfrm>
                <a:off x="3206182" y="2700599"/>
                <a:ext cx="1365734" cy="1343501"/>
              </a:xfrm>
              <a:custGeom>
                <a:avLst/>
                <a:gdLst>
                  <a:gd name="connsiteX0" fmla="*/ 0 w 1253728"/>
                  <a:gd name="connsiteY0" fmla="*/ 626864 h 1253728"/>
                  <a:gd name="connsiteX1" fmla="*/ 626864 w 1253728"/>
                  <a:gd name="connsiteY1" fmla="*/ 0 h 1253728"/>
                  <a:gd name="connsiteX2" fmla="*/ 1253728 w 1253728"/>
                  <a:gd name="connsiteY2" fmla="*/ 626864 h 1253728"/>
                  <a:gd name="connsiteX3" fmla="*/ 626864 w 1253728"/>
                  <a:gd name="connsiteY3" fmla="*/ 1253728 h 1253728"/>
                  <a:gd name="connsiteX4" fmla="*/ 0 w 1253728"/>
                  <a:gd name="connsiteY4" fmla="*/ 626864 h 125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3728" h="1253728">
                    <a:moveTo>
                      <a:pt x="0" y="626864"/>
                    </a:moveTo>
                    <a:cubicBezTo>
                      <a:pt x="0" y="280657"/>
                      <a:pt x="280657" y="0"/>
                      <a:pt x="626864" y="0"/>
                    </a:cubicBezTo>
                    <a:cubicBezTo>
                      <a:pt x="973071" y="0"/>
                      <a:pt x="1253728" y="280657"/>
                      <a:pt x="1253728" y="626864"/>
                    </a:cubicBezTo>
                    <a:cubicBezTo>
                      <a:pt x="1253728" y="973071"/>
                      <a:pt x="973071" y="1253728"/>
                      <a:pt x="626864" y="1253728"/>
                    </a:cubicBezTo>
                    <a:cubicBezTo>
                      <a:pt x="280657" y="1253728"/>
                      <a:pt x="0" y="973071"/>
                      <a:pt x="0" y="626864"/>
                    </a:cubicBezTo>
                    <a:close/>
                  </a:path>
                </a:pathLst>
              </a:custGeom>
              <a:solidFill>
                <a:srgbClr val="005D99"/>
              </a:solidFill>
              <a:ln>
                <a:solidFill>
                  <a:srgbClr val="005D99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98844" tIns="198844" rIns="198844" bIns="1988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kern="1200" dirty="0"/>
                  <a:t>Initiative</a:t>
                </a:r>
              </a:p>
            </p:txBody>
          </p:sp>
          <p:sp>
            <p:nvSpPr>
              <p:cNvPr id="15" name="Down Arrow 14"/>
              <p:cNvSpPr/>
              <p:nvPr/>
            </p:nvSpPr>
            <p:spPr>
              <a:xfrm>
                <a:off x="4234545" y="5334001"/>
                <a:ext cx="696515" cy="445770"/>
              </a:xfrm>
              <a:prstGeom prst="downArrow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Freeform 16"/>
              <p:cNvSpPr/>
              <p:nvPr/>
            </p:nvSpPr>
            <p:spPr>
              <a:xfrm>
                <a:off x="3969242" y="3849997"/>
                <a:ext cx="1448420" cy="1350125"/>
              </a:xfrm>
              <a:custGeom>
                <a:avLst/>
                <a:gdLst>
                  <a:gd name="connsiteX0" fmla="*/ 0 w 1253728"/>
                  <a:gd name="connsiteY0" fmla="*/ 626864 h 1253728"/>
                  <a:gd name="connsiteX1" fmla="*/ 626864 w 1253728"/>
                  <a:gd name="connsiteY1" fmla="*/ 0 h 1253728"/>
                  <a:gd name="connsiteX2" fmla="*/ 1253728 w 1253728"/>
                  <a:gd name="connsiteY2" fmla="*/ 626864 h 1253728"/>
                  <a:gd name="connsiteX3" fmla="*/ 626864 w 1253728"/>
                  <a:gd name="connsiteY3" fmla="*/ 1253728 h 1253728"/>
                  <a:gd name="connsiteX4" fmla="*/ 0 w 1253728"/>
                  <a:gd name="connsiteY4" fmla="*/ 626864 h 125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3728" h="1253728">
                    <a:moveTo>
                      <a:pt x="0" y="626864"/>
                    </a:moveTo>
                    <a:cubicBezTo>
                      <a:pt x="0" y="280657"/>
                      <a:pt x="280657" y="0"/>
                      <a:pt x="626864" y="0"/>
                    </a:cubicBezTo>
                    <a:cubicBezTo>
                      <a:pt x="973071" y="0"/>
                      <a:pt x="1253728" y="280657"/>
                      <a:pt x="1253728" y="626864"/>
                    </a:cubicBezTo>
                    <a:cubicBezTo>
                      <a:pt x="1253728" y="973071"/>
                      <a:pt x="973071" y="1253728"/>
                      <a:pt x="626864" y="1253728"/>
                    </a:cubicBezTo>
                    <a:cubicBezTo>
                      <a:pt x="280657" y="1253728"/>
                      <a:pt x="0" y="973071"/>
                      <a:pt x="0" y="626864"/>
                    </a:cubicBezTo>
                    <a:close/>
                  </a:path>
                </a:pathLst>
              </a:custGeom>
              <a:solidFill>
                <a:srgbClr val="005D99"/>
              </a:solidFill>
              <a:ln>
                <a:solidFill>
                  <a:srgbClr val="005D99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98844" tIns="198844" rIns="198844" bIns="1988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kern="1200" dirty="0"/>
                  <a:t>Conflict Management</a:t>
                </a:r>
              </a:p>
            </p:txBody>
          </p:sp>
          <p:sp>
            <p:nvSpPr>
              <p:cNvPr id="20" name="Shape 19"/>
              <p:cNvSpPr/>
              <p:nvPr/>
            </p:nvSpPr>
            <p:spPr>
              <a:xfrm>
                <a:off x="2743209" y="2289802"/>
                <a:ext cx="3900487" cy="3120390"/>
              </a:xfrm>
              <a:prstGeom prst="funnel">
                <a:avLst/>
              </a:prstGeom>
              <a:solidFill>
                <a:schemeClr val="accent1">
                  <a:alpha val="4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alpha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9" name="Freeform 18"/>
              <p:cNvSpPr/>
              <p:nvPr/>
            </p:nvSpPr>
            <p:spPr>
              <a:xfrm>
                <a:off x="4571916" y="2289802"/>
                <a:ext cx="1337426" cy="1312520"/>
              </a:xfrm>
              <a:custGeom>
                <a:avLst/>
                <a:gdLst>
                  <a:gd name="connsiteX0" fmla="*/ 0 w 1253728"/>
                  <a:gd name="connsiteY0" fmla="*/ 626864 h 1253728"/>
                  <a:gd name="connsiteX1" fmla="*/ 626864 w 1253728"/>
                  <a:gd name="connsiteY1" fmla="*/ 0 h 1253728"/>
                  <a:gd name="connsiteX2" fmla="*/ 1253728 w 1253728"/>
                  <a:gd name="connsiteY2" fmla="*/ 626864 h 1253728"/>
                  <a:gd name="connsiteX3" fmla="*/ 626864 w 1253728"/>
                  <a:gd name="connsiteY3" fmla="*/ 1253728 h 1253728"/>
                  <a:gd name="connsiteX4" fmla="*/ 0 w 1253728"/>
                  <a:gd name="connsiteY4" fmla="*/ 626864 h 125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3728" h="1253728">
                    <a:moveTo>
                      <a:pt x="0" y="626864"/>
                    </a:moveTo>
                    <a:cubicBezTo>
                      <a:pt x="0" y="280657"/>
                      <a:pt x="280657" y="0"/>
                      <a:pt x="626864" y="0"/>
                    </a:cubicBezTo>
                    <a:cubicBezTo>
                      <a:pt x="973071" y="0"/>
                      <a:pt x="1253728" y="280657"/>
                      <a:pt x="1253728" y="626864"/>
                    </a:cubicBezTo>
                    <a:cubicBezTo>
                      <a:pt x="1253728" y="973071"/>
                      <a:pt x="973071" y="1253728"/>
                      <a:pt x="626864" y="1253728"/>
                    </a:cubicBezTo>
                    <a:cubicBezTo>
                      <a:pt x="280657" y="1253728"/>
                      <a:pt x="0" y="973071"/>
                      <a:pt x="0" y="626864"/>
                    </a:cubicBezTo>
                    <a:close/>
                  </a:path>
                </a:pathLst>
              </a:custGeom>
              <a:solidFill>
                <a:srgbClr val="005D99"/>
              </a:solidFill>
              <a:ln>
                <a:solidFill>
                  <a:srgbClr val="005D99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98844" tIns="198844" rIns="198844" bIns="1988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kern="1200" dirty="0"/>
                  <a:t>Dependable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048000" y="846104"/>
              <a:ext cx="1371600" cy="1419245"/>
              <a:chOff x="1778000" y="533399"/>
              <a:chExt cx="1143000" cy="11430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78000" y="533399"/>
                <a:ext cx="1143000" cy="1143000"/>
              </a:xfrm>
              <a:prstGeom prst="ellipse">
                <a:avLst/>
              </a:prstGeom>
              <a:solidFill>
                <a:srgbClr val="005D99"/>
              </a:solidFill>
              <a:ln>
                <a:solidFill>
                  <a:srgbClr val="005D99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Oval 4"/>
              <p:cNvSpPr/>
              <p:nvPr/>
            </p:nvSpPr>
            <p:spPr>
              <a:xfrm>
                <a:off x="1945388" y="700787"/>
                <a:ext cx="808224" cy="80822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3970" tIns="13970" rIns="13970" bIns="13970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kern="1200" dirty="0"/>
                  <a:t>Decision Making Skills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876801" y="684133"/>
              <a:ext cx="1372328" cy="1373374"/>
              <a:chOff x="1778001" y="533400"/>
              <a:chExt cx="1024197" cy="1115362"/>
            </a:xfrm>
            <a:solidFill>
              <a:srgbClr val="005D99"/>
            </a:solidFill>
          </p:grpSpPr>
          <p:sp>
            <p:nvSpPr>
              <p:cNvPr id="11" name="Oval 10"/>
              <p:cNvSpPr/>
              <p:nvPr/>
            </p:nvSpPr>
            <p:spPr>
              <a:xfrm>
                <a:off x="1778001" y="533400"/>
                <a:ext cx="1024197" cy="1115362"/>
              </a:xfrm>
              <a:prstGeom prst="ellipse">
                <a:avLst/>
              </a:prstGeom>
              <a:grpFill/>
              <a:ln>
                <a:solidFill>
                  <a:srgbClr val="005D99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Oval 4"/>
              <p:cNvSpPr/>
              <p:nvPr/>
            </p:nvSpPr>
            <p:spPr>
              <a:xfrm>
                <a:off x="1931924" y="720408"/>
                <a:ext cx="755991" cy="680730"/>
              </a:xfrm>
              <a:prstGeom prst="rect">
                <a:avLst/>
              </a:prstGeom>
              <a:grpFill/>
              <a:ln>
                <a:solidFill>
                  <a:srgbClr val="005D99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3970" tIns="13970" rIns="13970" bIns="13970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kern="1200" dirty="0"/>
                  <a:t>Achievement</a:t>
                </a: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1572588" y="5486400"/>
              <a:ext cx="619066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kern="1200" cap="none" spc="0" dirty="0">
                  <a:ln w="1905">
                    <a:solidFill>
                      <a:schemeClr val="accent4"/>
                    </a:solidFill>
                  </a:ln>
                  <a:solidFill>
                    <a:schemeClr val="accent5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The Right Candidate!</a:t>
              </a:r>
              <a:endParaRPr lang="en-US" sz="5400" b="1" cap="none" spc="0" dirty="0">
                <a:ln w="1905">
                  <a:solidFill>
                    <a:schemeClr val="accent4"/>
                  </a:solidFill>
                </a:ln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515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EXERCISE #1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altLang="en-US" sz="4000" b="1" dirty="0">
                <a:solidFill>
                  <a:schemeClr val="accent5"/>
                </a:solidFill>
              </a:rPr>
              <a:t>REVIEW THE JOB DESCRIPTION AND IDENTIFY </a:t>
            </a:r>
            <a:r>
              <a:rPr lang="en-US" altLang="en-US" sz="4000" b="1" u="sng" dirty="0">
                <a:solidFill>
                  <a:schemeClr val="accent5"/>
                </a:solidFill>
              </a:rPr>
              <a:t>3</a:t>
            </a:r>
            <a:r>
              <a:rPr lang="en-US" altLang="en-US" sz="4000" b="1" dirty="0">
                <a:solidFill>
                  <a:schemeClr val="accent5"/>
                </a:solidFill>
              </a:rPr>
              <a:t> KEY COMPETENCIES</a:t>
            </a:r>
            <a:r>
              <a:rPr lang="en-US" altLang="en-US" dirty="0">
                <a:solidFill>
                  <a:schemeClr val="accent5"/>
                </a:solidFill>
              </a:rPr>
              <a:t> </a:t>
            </a:r>
          </a:p>
        </p:txBody>
      </p:sp>
      <p:pic>
        <p:nvPicPr>
          <p:cNvPr id="7" name="Picture 4" descr="C:\Users\bonnie.barcellos\AppData\Local\Microsoft\Windows\Temporary Internet Files\Content.IE5\9M9N31S6\skill_gap[1]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957751"/>
            <a:ext cx="2257425" cy="2028825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6703469" y="3810000"/>
            <a:ext cx="1602331" cy="2273136"/>
            <a:chOff x="2590797" y="684132"/>
            <a:chExt cx="3900487" cy="5426818"/>
          </a:xfrm>
        </p:grpSpPr>
        <p:grpSp>
          <p:nvGrpSpPr>
            <p:cNvPr id="9" name="Group 8"/>
            <p:cNvGrpSpPr/>
            <p:nvPr/>
          </p:nvGrpSpPr>
          <p:grpSpPr>
            <a:xfrm>
              <a:off x="2590797" y="2257144"/>
              <a:ext cx="3900487" cy="3853806"/>
              <a:chOff x="2743206" y="2289801"/>
              <a:chExt cx="3900487" cy="3853806"/>
            </a:xfrm>
          </p:grpSpPr>
          <p:sp>
            <p:nvSpPr>
              <p:cNvPr id="18" name="Freeform 17"/>
              <p:cNvSpPr/>
              <p:nvPr/>
            </p:nvSpPr>
            <p:spPr>
              <a:xfrm>
                <a:off x="3206182" y="2700599"/>
                <a:ext cx="1365734" cy="1343501"/>
              </a:xfrm>
              <a:custGeom>
                <a:avLst/>
                <a:gdLst>
                  <a:gd name="connsiteX0" fmla="*/ 0 w 1253728"/>
                  <a:gd name="connsiteY0" fmla="*/ 626864 h 1253728"/>
                  <a:gd name="connsiteX1" fmla="*/ 626864 w 1253728"/>
                  <a:gd name="connsiteY1" fmla="*/ 0 h 1253728"/>
                  <a:gd name="connsiteX2" fmla="*/ 1253728 w 1253728"/>
                  <a:gd name="connsiteY2" fmla="*/ 626864 h 1253728"/>
                  <a:gd name="connsiteX3" fmla="*/ 626864 w 1253728"/>
                  <a:gd name="connsiteY3" fmla="*/ 1253728 h 1253728"/>
                  <a:gd name="connsiteX4" fmla="*/ 0 w 1253728"/>
                  <a:gd name="connsiteY4" fmla="*/ 626864 h 125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3728" h="1253728">
                    <a:moveTo>
                      <a:pt x="0" y="626864"/>
                    </a:moveTo>
                    <a:cubicBezTo>
                      <a:pt x="0" y="280657"/>
                      <a:pt x="280657" y="0"/>
                      <a:pt x="626864" y="0"/>
                    </a:cubicBezTo>
                    <a:cubicBezTo>
                      <a:pt x="973071" y="0"/>
                      <a:pt x="1253728" y="280657"/>
                      <a:pt x="1253728" y="626864"/>
                    </a:cubicBezTo>
                    <a:cubicBezTo>
                      <a:pt x="1253728" y="973071"/>
                      <a:pt x="973071" y="1253728"/>
                      <a:pt x="626864" y="1253728"/>
                    </a:cubicBezTo>
                    <a:cubicBezTo>
                      <a:pt x="280657" y="1253728"/>
                      <a:pt x="0" y="973071"/>
                      <a:pt x="0" y="626864"/>
                    </a:cubicBezTo>
                    <a:close/>
                  </a:path>
                </a:pathLst>
              </a:custGeom>
              <a:solidFill>
                <a:srgbClr val="005D99"/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98844" tIns="198844" rIns="198844" bIns="1988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kern="1200" dirty="0">
                  <a:ln>
                    <a:solidFill>
                      <a:schemeClr val="accent4"/>
                    </a:solidFill>
                  </a:ln>
                </a:endParaRPr>
              </a:p>
            </p:txBody>
          </p:sp>
          <p:sp>
            <p:nvSpPr>
              <p:cNvPr id="19" name="Down Arrow 18"/>
              <p:cNvSpPr/>
              <p:nvPr/>
            </p:nvSpPr>
            <p:spPr>
              <a:xfrm>
                <a:off x="4234544" y="5697837"/>
                <a:ext cx="696514" cy="445770"/>
              </a:xfrm>
              <a:prstGeom prst="downArrow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0" name="Freeform 19"/>
              <p:cNvSpPr/>
              <p:nvPr/>
            </p:nvSpPr>
            <p:spPr>
              <a:xfrm>
                <a:off x="3969242" y="3849997"/>
                <a:ext cx="1448420" cy="1350125"/>
              </a:xfrm>
              <a:custGeom>
                <a:avLst/>
                <a:gdLst>
                  <a:gd name="connsiteX0" fmla="*/ 0 w 1253728"/>
                  <a:gd name="connsiteY0" fmla="*/ 626864 h 1253728"/>
                  <a:gd name="connsiteX1" fmla="*/ 626864 w 1253728"/>
                  <a:gd name="connsiteY1" fmla="*/ 0 h 1253728"/>
                  <a:gd name="connsiteX2" fmla="*/ 1253728 w 1253728"/>
                  <a:gd name="connsiteY2" fmla="*/ 626864 h 1253728"/>
                  <a:gd name="connsiteX3" fmla="*/ 626864 w 1253728"/>
                  <a:gd name="connsiteY3" fmla="*/ 1253728 h 1253728"/>
                  <a:gd name="connsiteX4" fmla="*/ 0 w 1253728"/>
                  <a:gd name="connsiteY4" fmla="*/ 626864 h 125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3728" h="1253728">
                    <a:moveTo>
                      <a:pt x="0" y="626864"/>
                    </a:moveTo>
                    <a:cubicBezTo>
                      <a:pt x="0" y="280657"/>
                      <a:pt x="280657" y="0"/>
                      <a:pt x="626864" y="0"/>
                    </a:cubicBezTo>
                    <a:cubicBezTo>
                      <a:pt x="973071" y="0"/>
                      <a:pt x="1253728" y="280657"/>
                      <a:pt x="1253728" y="626864"/>
                    </a:cubicBezTo>
                    <a:cubicBezTo>
                      <a:pt x="1253728" y="973071"/>
                      <a:pt x="973071" y="1253728"/>
                      <a:pt x="626864" y="1253728"/>
                    </a:cubicBezTo>
                    <a:cubicBezTo>
                      <a:pt x="280657" y="1253728"/>
                      <a:pt x="0" y="973071"/>
                      <a:pt x="0" y="626864"/>
                    </a:cubicBezTo>
                    <a:close/>
                  </a:path>
                </a:pathLst>
              </a:custGeom>
              <a:solidFill>
                <a:srgbClr val="005D99"/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98844" tIns="198844" rIns="198844" bIns="1988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kern="1200" dirty="0">
                  <a:ln>
                    <a:solidFill>
                      <a:schemeClr val="accent4"/>
                    </a:solidFill>
                  </a:ln>
                </a:endParaRPr>
              </a:p>
            </p:txBody>
          </p:sp>
          <p:sp>
            <p:nvSpPr>
              <p:cNvPr id="21" name="Shape 20"/>
              <p:cNvSpPr/>
              <p:nvPr/>
            </p:nvSpPr>
            <p:spPr>
              <a:xfrm>
                <a:off x="2743206" y="2436495"/>
                <a:ext cx="3900487" cy="3120391"/>
              </a:xfrm>
              <a:prstGeom prst="funnel">
                <a:avLst/>
              </a:prstGeom>
              <a:solidFill>
                <a:schemeClr val="accent1">
                  <a:alpha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0">
                <a:schemeClr val="lt1">
                  <a:alpha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2" name="Freeform 21"/>
              <p:cNvSpPr/>
              <p:nvPr/>
            </p:nvSpPr>
            <p:spPr>
              <a:xfrm>
                <a:off x="4571916" y="2289801"/>
                <a:ext cx="1337425" cy="1312519"/>
              </a:xfrm>
              <a:custGeom>
                <a:avLst/>
                <a:gdLst>
                  <a:gd name="connsiteX0" fmla="*/ 0 w 1253728"/>
                  <a:gd name="connsiteY0" fmla="*/ 626864 h 1253728"/>
                  <a:gd name="connsiteX1" fmla="*/ 626864 w 1253728"/>
                  <a:gd name="connsiteY1" fmla="*/ 0 h 1253728"/>
                  <a:gd name="connsiteX2" fmla="*/ 1253728 w 1253728"/>
                  <a:gd name="connsiteY2" fmla="*/ 626864 h 1253728"/>
                  <a:gd name="connsiteX3" fmla="*/ 626864 w 1253728"/>
                  <a:gd name="connsiteY3" fmla="*/ 1253728 h 1253728"/>
                  <a:gd name="connsiteX4" fmla="*/ 0 w 1253728"/>
                  <a:gd name="connsiteY4" fmla="*/ 626864 h 125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3728" h="1253728">
                    <a:moveTo>
                      <a:pt x="0" y="626864"/>
                    </a:moveTo>
                    <a:cubicBezTo>
                      <a:pt x="0" y="280657"/>
                      <a:pt x="280657" y="0"/>
                      <a:pt x="626864" y="0"/>
                    </a:cubicBezTo>
                    <a:cubicBezTo>
                      <a:pt x="973071" y="0"/>
                      <a:pt x="1253728" y="280657"/>
                      <a:pt x="1253728" y="626864"/>
                    </a:cubicBezTo>
                    <a:cubicBezTo>
                      <a:pt x="1253728" y="973071"/>
                      <a:pt x="973071" y="1253728"/>
                      <a:pt x="626864" y="1253728"/>
                    </a:cubicBezTo>
                    <a:cubicBezTo>
                      <a:pt x="280657" y="1253728"/>
                      <a:pt x="0" y="973071"/>
                      <a:pt x="0" y="626864"/>
                    </a:cubicBezTo>
                    <a:close/>
                  </a:path>
                </a:pathLst>
              </a:custGeom>
              <a:solidFill>
                <a:srgbClr val="005D99"/>
              </a:solidFill>
              <a:ln>
                <a:solidFill>
                  <a:schemeClr val="tx2"/>
                </a:solidFill>
              </a:ln>
            </p:spPr>
            <p:style>
              <a:lnRef idx="0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98844" tIns="198844" rIns="198844" bIns="1988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400" kern="1200" dirty="0">
                  <a:ln>
                    <a:solidFill>
                      <a:schemeClr val="accent4"/>
                    </a:solidFill>
                  </a:ln>
                </a:endParaRPr>
              </a:p>
            </p:txBody>
          </p:sp>
        </p:grpSp>
        <p:sp>
          <p:nvSpPr>
            <p:cNvPr id="15" name="Oval 14"/>
            <p:cNvSpPr/>
            <p:nvPr/>
          </p:nvSpPr>
          <p:spPr>
            <a:xfrm>
              <a:off x="3048000" y="846103"/>
              <a:ext cx="1371600" cy="1419244"/>
            </a:xfrm>
            <a:prstGeom prst="ellipse">
              <a:avLst/>
            </a:prstGeom>
            <a:solidFill>
              <a:srgbClr val="005D99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4876799" y="684132"/>
              <a:ext cx="1372328" cy="1407405"/>
            </a:xfrm>
            <a:prstGeom prst="ellipse">
              <a:avLst/>
            </a:prstGeom>
            <a:solidFill>
              <a:srgbClr val="005D99"/>
            </a:solidFill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pic>
        <p:nvPicPr>
          <p:cNvPr id="23" name="Picture 5" descr="C:\Users\bonnie.barcellos\AppData\Local\Microsoft\Windows\Temporary Internet Files\Content.IE5\1WFN3Y58\high-turnover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0"/>
            <a:ext cx="2971800" cy="2160248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996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INTERVIEWING SKILLS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838200" y="2971800"/>
            <a:ext cx="7772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PAST</a:t>
            </a:r>
            <a:r>
              <a:rPr kumimoji="0" lang="en-US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BEHAVIOR PREDICTS </a:t>
            </a:r>
            <a:r>
              <a:rPr kumimoji="0" lang="en-US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FUTURE</a:t>
            </a:r>
            <a:r>
              <a:rPr kumimoji="0" lang="en-US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BEHAVIOR</a:t>
            </a:r>
            <a:endParaRPr kumimoji="0" lang="en-US" altLang="en-US" sz="6000" b="0" i="0" u="none" strike="noStrike" kern="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914400" y="18288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5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BEHAVIOR-BASED INTERVIEWING</a:t>
            </a:r>
          </a:p>
        </p:txBody>
      </p:sp>
    </p:spTree>
    <p:extLst>
      <p:ext uri="{BB962C8B-B14F-4D97-AF65-F5344CB8AC3E}">
        <p14:creationId xmlns:p14="http://schemas.microsoft.com/office/powerpoint/2010/main" val="1209621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>
                <a:solidFill>
                  <a:srgbClr val="005D99"/>
                </a:solidFill>
              </a:rPr>
              <a:t>EASY INTERVIEW QUESTIONS</a:t>
            </a:r>
          </a:p>
          <a:p>
            <a:pPr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b="1" dirty="0">
                <a:solidFill>
                  <a:schemeClr val="accent5"/>
                </a:solidFill>
              </a:rPr>
              <a:t>What are your strengths and weaknesses?</a:t>
            </a:r>
          </a:p>
          <a:p>
            <a:pPr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b="1" dirty="0">
                <a:solidFill>
                  <a:srgbClr val="005D99"/>
                </a:solidFill>
              </a:rPr>
              <a:t>Do you work well under pressure?</a:t>
            </a:r>
          </a:p>
          <a:p>
            <a:pPr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b="1" dirty="0">
                <a:solidFill>
                  <a:schemeClr val="accent5"/>
                </a:solidFill>
              </a:rPr>
              <a:t>Are you organized?</a:t>
            </a:r>
          </a:p>
          <a:p>
            <a:pPr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b="1" dirty="0">
                <a:solidFill>
                  <a:srgbClr val="005D99"/>
                </a:solidFill>
              </a:rPr>
              <a:t>Where do you see yourself in five years?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INTERVIEWING: THE OLD WAY</a:t>
            </a:r>
          </a:p>
        </p:txBody>
      </p:sp>
    </p:spTree>
    <p:extLst>
      <p:ext uri="{BB962C8B-B14F-4D97-AF65-F5344CB8AC3E}">
        <p14:creationId xmlns:p14="http://schemas.microsoft.com/office/powerpoint/2010/main" val="186854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>
                <a:solidFill>
                  <a:srgbClr val="005D99"/>
                </a:solidFill>
              </a:rPr>
              <a:t>BEHAVIOR BASED INTERVIEWING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INTERVIEWING: THE NEW WAY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28600" y="2438400"/>
            <a:ext cx="89154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5"/>
                </a:solidFill>
              </a:rPr>
              <a:t>BBI will help you identify a candidate’s true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5"/>
                </a:solidFill>
              </a:rPr>
              <a:t>competencies and find a </a:t>
            </a:r>
            <a:r>
              <a:rPr lang="en-US" altLang="en-US" b="1" dirty="0">
                <a:solidFill>
                  <a:srgbClr val="005D99"/>
                </a:solidFill>
              </a:rPr>
              <a:t>STAR</a:t>
            </a:r>
            <a:r>
              <a:rPr lang="en-US" altLang="en-US" b="1" dirty="0">
                <a:solidFill>
                  <a:schemeClr val="accent5"/>
                </a:solidFill>
              </a:rPr>
              <a:t>! 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altLang="en-US" b="1" dirty="0">
              <a:solidFill>
                <a:schemeClr val="accent5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altLang="en-US" b="1" dirty="0">
              <a:solidFill>
                <a:schemeClr val="accent5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5"/>
                </a:solidFill>
              </a:rPr>
              <a:t>Ask the what  </a:t>
            </a:r>
            <a:r>
              <a:rPr lang="en-US" altLang="en-US" b="1" dirty="0">
                <a:solidFill>
                  <a:srgbClr val="005D99"/>
                </a:solidFill>
              </a:rPr>
              <a:t>DID</a:t>
            </a:r>
            <a:r>
              <a:rPr lang="en-US" altLang="en-US" b="1" dirty="0">
                <a:solidFill>
                  <a:schemeClr val="accent5"/>
                </a:solidFill>
              </a:rPr>
              <a:t> you do questions,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5"/>
                </a:solidFill>
              </a:rPr>
              <a:t>not the what </a:t>
            </a:r>
            <a:r>
              <a:rPr lang="en-US" altLang="en-US" b="1" dirty="0">
                <a:solidFill>
                  <a:srgbClr val="005D99"/>
                </a:solidFill>
              </a:rPr>
              <a:t>WOULD</a:t>
            </a:r>
            <a:r>
              <a:rPr lang="en-US" altLang="en-US" b="1" dirty="0">
                <a:solidFill>
                  <a:schemeClr val="accent5"/>
                </a:solidFill>
              </a:rPr>
              <a:t> you do questions.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48321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BB INTERVIEW QUESTIONS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1524000"/>
            <a:ext cx="8534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5D99"/>
              </a:buClr>
            </a:pPr>
            <a:r>
              <a:rPr lang="en-US" altLang="en-US" sz="2800" b="1" kern="0" dirty="0">
                <a:solidFill>
                  <a:srgbClr val="005D99"/>
                </a:solidFill>
                <a:latin typeface="Arial"/>
              </a:rPr>
              <a:t>Conflict Management</a:t>
            </a:r>
            <a:endParaRPr kumimoji="0" lang="en-US" altLang="en-US" sz="2800" b="1" i="0" u="none" strike="noStrike" kern="0" cap="none" spc="0" normalizeH="0" baseline="0" noProof="0" dirty="0">
              <a:ln>
                <a:noFill/>
              </a:ln>
              <a:solidFill>
                <a:srgbClr val="005D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330066"/>
              </a:buClr>
              <a:buNone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lang="en-US" altLang="en-US" sz="2400" b="1" kern="0" dirty="0">
                <a:solidFill>
                  <a:schemeClr val="accent5"/>
                </a:solidFill>
                <a:latin typeface="Arial"/>
              </a:rPr>
              <a:t>Give an example of when you had to work with someone who was difficult to get along with. Why was this person difficult?  How did you handle this person?</a:t>
            </a:r>
          </a:p>
          <a:p>
            <a:pPr lvl="0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330066"/>
              </a:buClr>
              <a:buNone/>
            </a:pPr>
            <a:endParaRPr lang="en-US" altLang="en-US" sz="1500" b="1" kern="0" dirty="0">
              <a:solidFill>
                <a:schemeClr val="accent5"/>
              </a:solidFill>
              <a:latin typeface="Arial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5D99"/>
              </a:buClr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Initiative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lang="en-US" altLang="en-US" sz="2400" b="1" kern="0" dirty="0">
                <a:solidFill>
                  <a:schemeClr val="accent5"/>
                </a:solidFill>
                <a:latin typeface="Arial"/>
              </a:rPr>
              <a:t>Tell me about a time when you had to go above and beyond the call of duty in order to get the job done.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altLang="en-US" sz="1500" b="1" kern="0" dirty="0">
              <a:solidFill>
                <a:schemeClr val="accent5"/>
              </a:solidFill>
              <a:latin typeface="Arial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5D99"/>
              </a:buClr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Achievement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lang="en-US" altLang="en-US" sz="2400" b="1" kern="0" dirty="0">
                <a:solidFill>
                  <a:schemeClr val="accent5"/>
                </a:solidFill>
                <a:latin typeface="Arial"/>
              </a:rPr>
              <a:t>Describe a creative idea that you produced which led to a significant contribution to the success of an activity or project.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CC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51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EXERCISE #2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28600" y="1719263"/>
            <a:ext cx="8229600" cy="441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altLang="en-US" sz="4000" b="1" dirty="0">
                <a:solidFill>
                  <a:schemeClr val="accent5"/>
                </a:solidFill>
              </a:rPr>
              <a:t>FORMULATE BEHAVIOR BASED QUESTIONS BASED ON THE KEY COMPETENCIES IDENTIFIED IN EXERCISE #1</a:t>
            </a:r>
          </a:p>
        </p:txBody>
      </p:sp>
      <p:pic>
        <p:nvPicPr>
          <p:cNvPr id="6146" name="Picture 2" descr="C:\Users\bonnie.barcellos\AppData\Local\Microsoft\Windows\Temporary Internet Files\Content.IE5\1WFN3Y58\graphics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657600"/>
            <a:ext cx="2295525" cy="2843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720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BB INTERVIEW ANSWERS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1447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Expect a thorough answer to a BB question.  The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answer should include: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rgbClr val="CCCC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00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ituation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Set up the situation with a setting and timeline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00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37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ask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00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	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Explanation of the required task or 			problem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00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ction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Description of the actions taken to 			complete task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00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esult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00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	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Reveal outcome of completed task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3300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endParaRPr kumimoji="0" lang="en-US" altLang="en-US" sz="4000" b="1" i="0" u="none" strike="noStrike" kern="0" cap="none" spc="0" normalizeH="0" baseline="0" noProof="0" dirty="0">
              <a:ln>
                <a:noFill/>
              </a:ln>
              <a:solidFill>
                <a:srgbClr val="CCCC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400" y="5334000"/>
            <a:ext cx="46683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kern="1200" cap="none" spc="0" dirty="0">
                <a:ln w="1905">
                  <a:solidFill>
                    <a:schemeClr val="accent4"/>
                  </a:solidFill>
                </a:ln>
                <a:solidFill>
                  <a:schemeClr val="accent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Find Your STAR!</a:t>
            </a:r>
            <a:endParaRPr lang="en-US" sz="5400" b="1" cap="none" spc="0" dirty="0">
              <a:ln w="1905">
                <a:solidFill>
                  <a:schemeClr val="accent4"/>
                </a:solidFill>
              </a:ln>
              <a:solidFill>
                <a:schemeClr val="accent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79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THE INTERVIEW: A FEW TIPS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85800" y="13716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chemeClr val="accent5"/>
                </a:solidFill>
              </a:rPr>
              <a:t>Set The Climate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5D99"/>
                </a:solidFill>
              </a:rPr>
              <a:t>Listen Analytically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chemeClr val="accent5"/>
                </a:solidFill>
              </a:rPr>
              <a:t>Control The Interview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5D99"/>
                </a:solidFill>
              </a:rPr>
              <a:t>Take Notes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chemeClr val="accent5"/>
                </a:solidFill>
              </a:rPr>
              <a:t>Allow For Silence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5D99"/>
                </a:solidFill>
              </a:rPr>
              <a:t>Expect Longer Answers</a:t>
            </a:r>
          </a:p>
        </p:txBody>
      </p:sp>
      <p:pic>
        <p:nvPicPr>
          <p:cNvPr id="7175" name="Picture 7" descr="C:\Users\bonnie.barcellos\AppData\Local\Microsoft\Windows\Temporary Internet Files\Content.IE5\9M9N31S6\job_interview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998" y="3657600"/>
            <a:ext cx="3677002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42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000" b="1" dirty="0">
                <a:solidFill>
                  <a:schemeClr val="accent5"/>
                </a:solidFill>
                <a:latin typeface="Arial" charset="0"/>
              </a:rPr>
              <a:t>Hire the </a:t>
            </a:r>
            <a:r>
              <a:rPr lang="en-US" altLang="en-US" sz="6000" b="1" dirty="0">
                <a:solidFill>
                  <a:srgbClr val="005D99"/>
                </a:solidFill>
                <a:latin typeface="Arial" charset="0"/>
              </a:rPr>
              <a:t>RIGHT</a:t>
            </a:r>
            <a:r>
              <a:rPr lang="en-US" altLang="en-US" sz="6000" b="1" dirty="0">
                <a:solidFill>
                  <a:srgbClr val="330066"/>
                </a:solidFill>
                <a:latin typeface="Arial" charset="0"/>
              </a:rPr>
              <a:t> </a:t>
            </a:r>
            <a:r>
              <a:rPr lang="en-US" altLang="en-US" sz="6000" b="1" dirty="0">
                <a:solidFill>
                  <a:schemeClr val="accent5"/>
                </a:solidFill>
                <a:latin typeface="Arial" charset="0"/>
              </a:rPr>
              <a:t>people for your jobs, then </a:t>
            </a:r>
            <a:r>
              <a:rPr lang="en-US" altLang="en-US" sz="6000" b="1" dirty="0">
                <a:solidFill>
                  <a:srgbClr val="005D99"/>
                </a:solidFill>
                <a:latin typeface="Arial" charset="0"/>
              </a:rPr>
              <a:t>KEEP </a:t>
            </a:r>
            <a:r>
              <a:rPr lang="en-US" altLang="en-US" sz="6000" b="1" dirty="0">
                <a:solidFill>
                  <a:schemeClr val="accent5"/>
                </a:solidFill>
                <a:latin typeface="Arial" charset="0"/>
              </a:rPr>
              <a:t>‘em!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218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INTERVIEW: EEO GUIDELINES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67014510"/>
              </p:ext>
            </p:extLst>
          </p:nvPr>
        </p:nvGraphicFramePr>
        <p:xfrm>
          <a:off x="304800" y="1219200"/>
          <a:ext cx="434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551486916"/>
              </p:ext>
            </p:extLst>
          </p:nvPr>
        </p:nvGraphicFramePr>
        <p:xfrm>
          <a:off x="4953000" y="1295400"/>
          <a:ext cx="39624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664847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16345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INTERVIEW: ASSESS CANDIDATES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>
                <a:solidFill>
                  <a:srgbClr val="005D99"/>
                </a:solidFill>
              </a:rPr>
              <a:t>Utilize the Candidate Assessment Chart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28600" y="2438400"/>
            <a:ext cx="89154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4600" b="1" dirty="0">
                <a:solidFill>
                  <a:schemeClr val="accent5"/>
                </a:solidFill>
              </a:rPr>
              <a:t>Rating System of 1 to 5</a:t>
            </a:r>
          </a:p>
          <a:p>
            <a:pPr>
              <a:lnSpc>
                <a:spcPct val="150000"/>
              </a:lnSpc>
            </a:pPr>
            <a:r>
              <a:rPr lang="en-US" altLang="en-US" sz="4600" b="1" dirty="0">
                <a:solidFill>
                  <a:schemeClr val="accent5"/>
                </a:solidFill>
              </a:rPr>
              <a:t>Keeps Candidates Organized </a:t>
            </a:r>
          </a:p>
          <a:p>
            <a:pPr>
              <a:lnSpc>
                <a:spcPct val="150000"/>
              </a:lnSpc>
            </a:pPr>
            <a:r>
              <a:rPr lang="en-US" altLang="en-US" sz="4600" b="1" dirty="0">
                <a:solidFill>
                  <a:schemeClr val="accent5"/>
                </a:solidFill>
              </a:rPr>
              <a:t>Assists in Making the Right Decision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dirty="0"/>
              <a:t>	</a:t>
            </a:r>
            <a:endParaRPr lang="en-US" altLang="en-US" sz="2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7245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16345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INTERVIEW: ASSESSMENT CHART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425" t="31601" r="40461" b="30025"/>
          <a:stretch/>
        </p:blipFill>
        <p:spPr>
          <a:xfrm>
            <a:off x="639071" y="2362200"/>
            <a:ext cx="7584147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730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EXERCISE #3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altLang="en-US" sz="4000" b="1" dirty="0">
                <a:solidFill>
                  <a:schemeClr val="accent5"/>
                </a:solidFill>
              </a:rPr>
              <a:t>ROLE PLAY: ASSESS CANDIDATES</a:t>
            </a:r>
          </a:p>
        </p:txBody>
      </p:sp>
      <p:pic>
        <p:nvPicPr>
          <p:cNvPr id="22530" name="Picture 2" descr="C:\Users\bonnie.barcellos\AppData\Local\Microsoft\Windows\Temporary Internet Files\Content.IE5\1WFN3Y58\CLIPBOARDart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155" y="2362200"/>
            <a:ext cx="2612645" cy="384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558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 dirty="0" err="1">
                <a:solidFill>
                  <a:srgbClr val="005D99"/>
                </a:solidFill>
              </a:rPr>
              <a:t>HeartShare’s</a:t>
            </a:r>
            <a:r>
              <a:rPr lang="en-US" altLang="en-US" b="1" dirty="0">
                <a:solidFill>
                  <a:srgbClr val="005D99"/>
                </a:solidFill>
              </a:rPr>
              <a:t> Management Training Program</a:t>
            </a:r>
          </a:p>
          <a:p>
            <a:r>
              <a:rPr lang="en-US" altLang="en-US" b="1" dirty="0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 dirty="0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KEY STEPS TO HIRE RIGHT</a:t>
            </a:r>
          </a:p>
        </p:txBody>
      </p:sp>
      <p:sp>
        <p:nvSpPr>
          <p:cNvPr id="32" name="Freeform 31"/>
          <p:cNvSpPr/>
          <p:nvPr/>
        </p:nvSpPr>
        <p:spPr>
          <a:xfrm>
            <a:off x="3672840" y="914400"/>
            <a:ext cx="1722120" cy="1082040"/>
          </a:xfrm>
          <a:custGeom>
            <a:avLst/>
            <a:gdLst>
              <a:gd name="connsiteX0" fmla="*/ 0 w 1722120"/>
              <a:gd name="connsiteY0" fmla="*/ 1082040 h 1082040"/>
              <a:gd name="connsiteX1" fmla="*/ 861055 w 1722120"/>
              <a:gd name="connsiteY1" fmla="*/ 0 h 1082040"/>
              <a:gd name="connsiteX2" fmla="*/ 861065 w 1722120"/>
              <a:gd name="connsiteY2" fmla="*/ 0 h 1082040"/>
              <a:gd name="connsiteX3" fmla="*/ 1722120 w 1722120"/>
              <a:gd name="connsiteY3" fmla="*/ 1082040 h 1082040"/>
              <a:gd name="connsiteX4" fmla="*/ 0 w 1722120"/>
              <a:gd name="connsiteY4" fmla="*/ 1082040 h 108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2120" h="1082040">
                <a:moveTo>
                  <a:pt x="0" y="1082040"/>
                </a:moveTo>
                <a:lnTo>
                  <a:pt x="861055" y="0"/>
                </a:lnTo>
                <a:lnTo>
                  <a:pt x="861065" y="0"/>
                </a:lnTo>
                <a:lnTo>
                  <a:pt x="1722120" y="1082040"/>
                </a:lnTo>
                <a:lnTo>
                  <a:pt x="0" y="108204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000" kern="1200" dirty="0">
              <a:solidFill>
                <a:srgbClr val="005D99"/>
              </a:solidFill>
            </a:endParaRPr>
          </a:p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000" kern="1200" dirty="0">
                <a:solidFill>
                  <a:srgbClr val="005D99"/>
                </a:solidFill>
              </a:rPr>
              <a:t>Hire!</a:t>
            </a:r>
          </a:p>
        </p:txBody>
      </p:sp>
      <p:sp>
        <p:nvSpPr>
          <p:cNvPr id="33" name="Freeform 32"/>
          <p:cNvSpPr/>
          <p:nvPr/>
        </p:nvSpPr>
        <p:spPr>
          <a:xfrm>
            <a:off x="2811780" y="1996439"/>
            <a:ext cx="3444240" cy="1082040"/>
          </a:xfrm>
          <a:custGeom>
            <a:avLst/>
            <a:gdLst>
              <a:gd name="connsiteX0" fmla="*/ 0 w 3444240"/>
              <a:gd name="connsiteY0" fmla="*/ 1082040 h 1082040"/>
              <a:gd name="connsiteX1" fmla="*/ 861055 w 3444240"/>
              <a:gd name="connsiteY1" fmla="*/ 0 h 1082040"/>
              <a:gd name="connsiteX2" fmla="*/ 2583185 w 3444240"/>
              <a:gd name="connsiteY2" fmla="*/ 0 h 1082040"/>
              <a:gd name="connsiteX3" fmla="*/ 3444240 w 3444240"/>
              <a:gd name="connsiteY3" fmla="*/ 1082040 h 1082040"/>
              <a:gd name="connsiteX4" fmla="*/ 0 w 3444240"/>
              <a:gd name="connsiteY4" fmla="*/ 1082040 h 108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4240" h="1082040">
                <a:moveTo>
                  <a:pt x="0" y="1082040"/>
                </a:moveTo>
                <a:lnTo>
                  <a:pt x="861055" y="0"/>
                </a:lnTo>
                <a:lnTo>
                  <a:pt x="2583185" y="0"/>
                </a:lnTo>
                <a:lnTo>
                  <a:pt x="3444240" y="1082040"/>
                </a:lnTo>
                <a:lnTo>
                  <a:pt x="0" y="1082040"/>
                </a:lnTo>
                <a:close/>
              </a:path>
            </a:pathLst>
          </a:custGeom>
          <a:solidFill>
            <a:srgbClr val="005D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7192" tIns="44450" rIns="647192" bIns="44450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>
                <a:solidFill>
                  <a:schemeClr val="accent1"/>
                </a:solidFill>
              </a:rPr>
              <a:t>Assess Candidates</a:t>
            </a:r>
          </a:p>
        </p:txBody>
      </p:sp>
      <p:sp>
        <p:nvSpPr>
          <p:cNvPr id="34" name="Freeform 33"/>
          <p:cNvSpPr/>
          <p:nvPr/>
        </p:nvSpPr>
        <p:spPr>
          <a:xfrm>
            <a:off x="1950720" y="3078479"/>
            <a:ext cx="5166360" cy="1082040"/>
          </a:xfrm>
          <a:custGeom>
            <a:avLst/>
            <a:gdLst>
              <a:gd name="connsiteX0" fmla="*/ 0 w 5166360"/>
              <a:gd name="connsiteY0" fmla="*/ 1082040 h 1082040"/>
              <a:gd name="connsiteX1" fmla="*/ 861055 w 5166360"/>
              <a:gd name="connsiteY1" fmla="*/ 0 h 1082040"/>
              <a:gd name="connsiteX2" fmla="*/ 4305305 w 5166360"/>
              <a:gd name="connsiteY2" fmla="*/ 0 h 1082040"/>
              <a:gd name="connsiteX3" fmla="*/ 5166360 w 5166360"/>
              <a:gd name="connsiteY3" fmla="*/ 1082040 h 1082040"/>
              <a:gd name="connsiteX4" fmla="*/ 0 w 5166360"/>
              <a:gd name="connsiteY4" fmla="*/ 1082040 h 108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66360" h="1082040">
                <a:moveTo>
                  <a:pt x="0" y="1082040"/>
                </a:moveTo>
                <a:lnTo>
                  <a:pt x="861055" y="0"/>
                </a:lnTo>
                <a:lnTo>
                  <a:pt x="4305305" y="0"/>
                </a:lnTo>
                <a:lnTo>
                  <a:pt x="5166360" y="1082040"/>
                </a:lnTo>
                <a:lnTo>
                  <a:pt x="0" y="108204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48563" tIns="44450" rIns="948563" bIns="44450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>
                <a:solidFill>
                  <a:srgbClr val="005D99"/>
                </a:solidFill>
              </a:rPr>
              <a:t>Ask Behavior Based Questions</a:t>
            </a:r>
          </a:p>
        </p:txBody>
      </p:sp>
      <p:sp>
        <p:nvSpPr>
          <p:cNvPr id="35" name="Freeform 34"/>
          <p:cNvSpPr/>
          <p:nvPr/>
        </p:nvSpPr>
        <p:spPr>
          <a:xfrm>
            <a:off x="1089660" y="4160519"/>
            <a:ext cx="6888480" cy="1082040"/>
          </a:xfrm>
          <a:custGeom>
            <a:avLst/>
            <a:gdLst>
              <a:gd name="connsiteX0" fmla="*/ 0 w 6888480"/>
              <a:gd name="connsiteY0" fmla="*/ 1082040 h 1082040"/>
              <a:gd name="connsiteX1" fmla="*/ 861055 w 6888480"/>
              <a:gd name="connsiteY1" fmla="*/ 0 h 1082040"/>
              <a:gd name="connsiteX2" fmla="*/ 6027425 w 6888480"/>
              <a:gd name="connsiteY2" fmla="*/ 0 h 1082040"/>
              <a:gd name="connsiteX3" fmla="*/ 6888480 w 6888480"/>
              <a:gd name="connsiteY3" fmla="*/ 1082040 h 1082040"/>
              <a:gd name="connsiteX4" fmla="*/ 0 w 6888480"/>
              <a:gd name="connsiteY4" fmla="*/ 1082040 h 108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8480" h="1082040">
                <a:moveTo>
                  <a:pt x="0" y="1082040"/>
                </a:moveTo>
                <a:lnTo>
                  <a:pt x="861055" y="0"/>
                </a:lnTo>
                <a:lnTo>
                  <a:pt x="6027425" y="0"/>
                </a:lnTo>
                <a:lnTo>
                  <a:pt x="6888480" y="1082040"/>
                </a:lnTo>
                <a:lnTo>
                  <a:pt x="0" y="1082040"/>
                </a:lnTo>
                <a:close/>
              </a:path>
            </a:pathLst>
          </a:custGeom>
          <a:solidFill>
            <a:srgbClr val="005D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9933" tIns="44450" rIns="1249935" bIns="44450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>
                <a:solidFill>
                  <a:schemeClr val="accent1"/>
                </a:solidFill>
              </a:rPr>
              <a:t>Pull Key Competencies</a:t>
            </a:r>
          </a:p>
        </p:txBody>
      </p:sp>
      <p:sp>
        <p:nvSpPr>
          <p:cNvPr id="36" name="Freeform 35"/>
          <p:cNvSpPr/>
          <p:nvPr/>
        </p:nvSpPr>
        <p:spPr>
          <a:xfrm>
            <a:off x="228600" y="5242560"/>
            <a:ext cx="8610600" cy="1082040"/>
          </a:xfrm>
          <a:custGeom>
            <a:avLst/>
            <a:gdLst>
              <a:gd name="connsiteX0" fmla="*/ 0 w 8610600"/>
              <a:gd name="connsiteY0" fmla="*/ 1082040 h 1082040"/>
              <a:gd name="connsiteX1" fmla="*/ 861055 w 8610600"/>
              <a:gd name="connsiteY1" fmla="*/ 0 h 1082040"/>
              <a:gd name="connsiteX2" fmla="*/ 7749545 w 8610600"/>
              <a:gd name="connsiteY2" fmla="*/ 0 h 1082040"/>
              <a:gd name="connsiteX3" fmla="*/ 8610600 w 8610600"/>
              <a:gd name="connsiteY3" fmla="*/ 1082040 h 1082040"/>
              <a:gd name="connsiteX4" fmla="*/ 0 w 8610600"/>
              <a:gd name="connsiteY4" fmla="*/ 1082040 h 108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600" h="1082040">
                <a:moveTo>
                  <a:pt x="0" y="1082040"/>
                </a:moveTo>
                <a:lnTo>
                  <a:pt x="861055" y="0"/>
                </a:lnTo>
                <a:lnTo>
                  <a:pt x="7749545" y="0"/>
                </a:lnTo>
                <a:lnTo>
                  <a:pt x="8610600" y="1082040"/>
                </a:lnTo>
                <a:lnTo>
                  <a:pt x="0" y="108204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51304" tIns="44450" rIns="1551306" bIns="44450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>
                <a:solidFill>
                  <a:srgbClr val="005D99"/>
                </a:solidFill>
              </a:rPr>
              <a:t>Prepare </a:t>
            </a:r>
            <a:r>
              <a:rPr lang="en-US" sz="3500" kern="1200" dirty="0">
                <a:solidFill>
                  <a:srgbClr val="005D99"/>
                </a:solidFill>
              </a:rPr>
              <a:t>Job Descriptions</a:t>
            </a:r>
          </a:p>
        </p:txBody>
      </p:sp>
    </p:spTree>
    <p:extLst>
      <p:ext uri="{BB962C8B-B14F-4D97-AF65-F5344CB8AC3E}">
        <p14:creationId xmlns:p14="http://schemas.microsoft.com/office/powerpoint/2010/main" val="3605500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 dirty="0" err="1">
                <a:solidFill>
                  <a:srgbClr val="005D99"/>
                </a:solidFill>
              </a:rPr>
              <a:t>HeartShare’s</a:t>
            </a:r>
            <a:r>
              <a:rPr lang="en-US" altLang="en-US" b="1" dirty="0">
                <a:solidFill>
                  <a:srgbClr val="005D99"/>
                </a:solidFill>
              </a:rPr>
              <a:t> Management Training Program</a:t>
            </a:r>
          </a:p>
          <a:p>
            <a:r>
              <a:rPr lang="en-US" altLang="en-US" b="1" dirty="0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 dirty="0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HEARTSHARE’S HIRE PROCESS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4810442"/>
              </p:ext>
            </p:extLst>
          </p:nvPr>
        </p:nvGraphicFramePr>
        <p:xfrm>
          <a:off x="609600" y="1143000"/>
          <a:ext cx="8077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1426458"/>
            <a:ext cx="6096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2417058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3352800"/>
            <a:ext cx="533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0" y="4349859"/>
            <a:ext cx="4572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</a:rPr>
              <a:t>4</a:t>
            </a:r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" y="5257800"/>
            <a:ext cx="457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29254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RETENTION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38200" y="1066800"/>
            <a:ext cx="73914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800" b="1" dirty="0">
                <a:solidFill>
                  <a:schemeClr val="accent5"/>
                </a:solidFill>
              </a:rPr>
              <a:t>NOW YOU HAVE THEM, HOW DO YOU KEEP THEM?</a:t>
            </a:r>
          </a:p>
        </p:txBody>
      </p:sp>
      <p:sp>
        <p:nvSpPr>
          <p:cNvPr id="8" name="Rectangle 7"/>
          <p:cNvSpPr/>
          <p:nvPr/>
        </p:nvSpPr>
        <p:spPr>
          <a:xfrm>
            <a:off x="876300" y="2667000"/>
            <a:ext cx="7391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000" b="1" dirty="0">
                <a:solidFill>
                  <a:schemeClr val="accent5"/>
                </a:solidFill>
              </a:rPr>
              <a:t>Employee retention starts as soon as an employee is hired.</a:t>
            </a:r>
            <a:r>
              <a:rPr lang="en-US" altLang="en-US" sz="3000" b="1" i="1" dirty="0">
                <a:solidFill>
                  <a:schemeClr val="accent5"/>
                </a:solidFill>
              </a:rPr>
              <a:t>  </a:t>
            </a:r>
            <a:br>
              <a:rPr lang="en-US" altLang="en-US" sz="3000" b="1" i="1" dirty="0"/>
            </a:br>
            <a:endParaRPr lang="en-US" altLang="en-US" sz="3000" b="1" i="1" dirty="0"/>
          </a:p>
          <a:p>
            <a:pPr algn="ctr"/>
            <a:endParaRPr lang="en-US" sz="3000" b="1" dirty="0"/>
          </a:p>
        </p:txBody>
      </p:sp>
      <p:sp>
        <p:nvSpPr>
          <p:cNvPr id="9" name="Rectangle 8"/>
          <p:cNvSpPr/>
          <p:nvPr/>
        </p:nvSpPr>
        <p:spPr>
          <a:xfrm>
            <a:off x="1881888" y="3657600"/>
            <a:ext cx="535813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5000" b="1" dirty="0">
                <a:solidFill>
                  <a:srgbClr val="005D99"/>
                </a:solidFill>
              </a:rPr>
              <a:t>Retention = Culture</a:t>
            </a:r>
            <a:endParaRPr lang="en-US" sz="5000" b="1" dirty="0"/>
          </a:p>
        </p:txBody>
      </p:sp>
      <p:sp>
        <p:nvSpPr>
          <p:cNvPr id="10" name="Rectangle 9"/>
          <p:cNvSpPr/>
          <p:nvPr/>
        </p:nvSpPr>
        <p:spPr>
          <a:xfrm>
            <a:off x="1066800" y="4495800"/>
            <a:ext cx="7162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000" i="1" dirty="0">
                <a:solidFill>
                  <a:srgbClr val="005D99"/>
                </a:solidFill>
              </a:rPr>
              <a:t>Establish a positive culture at your program</a:t>
            </a:r>
          </a:p>
          <a:p>
            <a:pPr algn="ctr"/>
            <a:br>
              <a:rPr lang="en-US" altLang="en-US" sz="3000" i="1" dirty="0">
                <a:solidFill>
                  <a:schemeClr val="accent5"/>
                </a:solidFill>
              </a:rPr>
            </a:br>
            <a:r>
              <a:rPr lang="en-US" altLang="en-US" sz="3000" i="1" dirty="0">
                <a:solidFill>
                  <a:schemeClr val="accent5"/>
                </a:solidFill>
              </a:rPr>
              <a:t>     </a:t>
            </a:r>
            <a:r>
              <a:rPr lang="en-US" altLang="en-US" sz="3000" u="sng" dirty="0">
                <a:solidFill>
                  <a:schemeClr val="accent5"/>
                </a:solidFill>
              </a:rPr>
              <a:t>What do YOU think creates a great culture?</a:t>
            </a:r>
            <a:endParaRPr lang="en-US" sz="3000" u="sng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26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5"/>
                </a:solidFill>
              </a:rPr>
              <a:t>New Employees Should Feel Welcomed, Valued, and Equipped with the Tools &amp; Resources They Need to Succeed</a:t>
            </a:r>
          </a:p>
          <a:p>
            <a:pPr marL="0" indent="0" algn="ctr">
              <a:buNone/>
            </a:pPr>
            <a:endParaRPr lang="en-US" b="1" dirty="0">
              <a:solidFill>
                <a:srgbClr val="005D99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005D99"/>
                </a:solidFill>
              </a:rPr>
              <a:t>Successful Onboarding Shows an Employee They Have Made the Right Career Choice </a:t>
            </a:r>
          </a:p>
          <a:p>
            <a:pPr marL="0" indent="0" algn="ctr">
              <a:buNone/>
            </a:pPr>
            <a:endParaRPr lang="en-US" b="1" dirty="0">
              <a:solidFill>
                <a:srgbClr val="005D99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005D99"/>
                </a:solidFill>
              </a:rPr>
              <a:t>Successful Onboarding Has Proven to Improve Employee Engagement &amp; Decrease Turnover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RETENTION: ONBOARDING</a:t>
            </a:r>
          </a:p>
        </p:txBody>
      </p:sp>
    </p:spTree>
    <p:extLst>
      <p:ext uri="{BB962C8B-B14F-4D97-AF65-F5344CB8AC3E}">
        <p14:creationId xmlns:p14="http://schemas.microsoft.com/office/powerpoint/2010/main" val="30839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RETENTION: FAST52 CONCEPT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9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</a:t>
            </a:r>
            <a:r>
              <a:rPr kumimoji="0" lang="en-US" altLang="en-US" sz="34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ocus on a Specific Issue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9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</a:t>
            </a:r>
            <a:r>
              <a:rPr kumimoji="0" lang="en-US" altLang="en-US" sz="34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ction-Oriented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9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altLang="en-US" sz="34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teeped in Simplicity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9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</a:t>
            </a:r>
            <a:r>
              <a:rPr kumimoji="0" lang="en-US" altLang="en-US" sz="34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imely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9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52</a:t>
            </a:r>
            <a:r>
              <a:rPr kumimoji="0" lang="en-US" altLang="en-US" sz="3900" b="1" i="0" u="none" strike="noStrike" kern="0" cap="none" spc="0" normalizeH="0" baseline="0" noProof="0" dirty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en-US" altLang="en-US" sz="3400" kern="0" dirty="0">
                <a:solidFill>
                  <a:schemeClr val="accent5"/>
                </a:solidFill>
                <a:latin typeface="Arial"/>
              </a:rPr>
              <a:t>W</a:t>
            </a:r>
            <a:r>
              <a:rPr kumimoji="0" lang="en-US" altLang="en-US" sz="3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eeks</a:t>
            </a:r>
            <a:r>
              <a:rPr kumimoji="0" lang="en-US" altLang="en-US" sz="34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 Year – 52 Ideas</a:t>
            </a:r>
          </a:p>
        </p:txBody>
      </p:sp>
    </p:spTree>
    <p:extLst>
      <p:ext uri="{BB962C8B-B14F-4D97-AF65-F5344CB8AC3E}">
        <p14:creationId xmlns:p14="http://schemas.microsoft.com/office/powerpoint/2010/main" val="219953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RETENTION: FAST52 TIPS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04800" y="1371600"/>
            <a:ext cx="41148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600" b="1" dirty="0">
                <a:solidFill>
                  <a:schemeClr val="accent5"/>
                </a:solidFill>
              </a:rPr>
              <a:t>Each Person is an Individual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600" b="1" dirty="0">
                <a:solidFill>
                  <a:srgbClr val="005D99"/>
                </a:solidFill>
              </a:rPr>
              <a:t>Listen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600" b="1" dirty="0">
                <a:solidFill>
                  <a:schemeClr val="accent5"/>
                </a:solidFill>
              </a:rPr>
              <a:t>Expect Resistance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600" b="1" dirty="0">
                <a:solidFill>
                  <a:srgbClr val="005D99"/>
                </a:solidFill>
              </a:rPr>
              <a:t>Set the Tone for Learning and Improvement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600" b="1" dirty="0">
                <a:solidFill>
                  <a:schemeClr val="accent5"/>
                </a:solidFill>
              </a:rPr>
              <a:t>Walk the Talk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191000" y="1371600"/>
            <a:ext cx="51054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600" b="1" dirty="0">
                <a:solidFill>
                  <a:srgbClr val="005D99"/>
                </a:solidFill>
              </a:rPr>
              <a:t>If an Idea Doesn’t Work, </a:t>
            </a:r>
          </a:p>
          <a:p>
            <a:pPr marL="0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600" b="1" dirty="0">
                <a:solidFill>
                  <a:srgbClr val="005D99"/>
                </a:solidFill>
              </a:rPr>
              <a:t>    Dump It and Do Something Else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600" b="1" dirty="0">
                <a:solidFill>
                  <a:schemeClr val="accent5"/>
                </a:solidFill>
              </a:rPr>
              <a:t>Start with Easy Ideas for Immediate Success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600" b="1" dirty="0">
                <a:solidFill>
                  <a:srgbClr val="005D99"/>
                </a:solidFill>
              </a:rPr>
              <a:t>Don’t Worry if You Make a Mistake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600" b="1" dirty="0">
                <a:solidFill>
                  <a:schemeClr val="accent5"/>
                </a:solidFill>
              </a:rPr>
              <a:t>Ask for Help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600" b="1" dirty="0">
                <a:solidFill>
                  <a:srgbClr val="005D99"/>
                </a:solidFill>
              </a:rPr>
              <a:t>Tweak Strategies to Work for Your Program</a:t>
            </a:r>
          </a:p>
        </p:txBody>
      </p:sp>
    </p:spTree>
    <p:extLst>
      <p:ext uri="{BB962C8B-B14F-4D97-AF65-F5344CB8AC3E}">
        <p14:creationId xmlns:p14="http://schemas.microsoft.com/office/powerpoint/2010/main" val="97785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3201763" y="3414562"/>
            <a:ext cx="2914352" cy="2833838"/>
          </a:xfrm>
          <a:custGeom>
            <a:avLst/>
            <a:gdLst>
              <a:gd name="connsiteX0" fmla="*/ 0 w 2063588"/>
              <a:gd name="connsiteY0" fmla="*/ 1031794 h 2063588"/>
              <a:gd name="connsiteX1" fmla="*/ 1031794 w 2063588"/>
              <a:gd name="connsiteY1" fmla="*/ 0 h 2063588"/>
              <a:gd name="connsiteX2" fmla="*/ 2063588 w 2063588"/>
              <a:gd name="connsiteY2" fmla="*/ 1031794 h 2063588"/>
              <a:gd name="connsiteX3" fmla="*/ 1031794 w 2063588"/>
              <a:gd name="connsiteY3" fmla="*/ 2063588 h 2063588"/>
              <a:gd name="connsiteX4" fmla="*/ 0 w 2063588"/>
              <a:gd name="connsiteY4" fmla="*/ 1031794 h 2063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3588" h="2063588">
                <a:moveTo>
                  <a:pt x="0" y="1031794"/>
                </a:moveTo>
                <a:cubicBezTo>
                  <a:pt x="0" y="461950"/>
                  <a:pt x="461950" y="0"/>
                  <a:pt x="1031794" y="0"/>
                </a:cubicBezTo>
                <a:cubicBezTo>
                  <a:pt x="1601638" y="0"/>
                  <a:pt x="2063588" y="461950"/>
                  <a:pt x="2063588" y="1031794"/>
                </a:cubicBezTo>
                <a:cubicBezTo>
                  <a:pt x="2063588" y="1601638"/>
                  <a:pt x="1601638" y="2063588"/>
                  <a:pt x="1031794" y="2063588"/>
                </a:cubicBezTo>
                <a:cubicBezTo>
                  <a:pt x="461950" y="2063588"/>
                  <a:pt x="0" y="1601638"/>
                  <a:pt x="0" y="1031794"/>
                </a:cubicBezTo>
                <a:close/>
              </a:path>
            </a:pathLst>
          </a:custGeom>
          <a:solidFill>
            <a:srgbClr val="005D99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445" tIns="317445" rIns="317445" bIns="3174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dirty="0">
                <a:solidFill>
                  <a:schemeClr val="accent1"/>
                </a:solidFill>
              </a:rPr>
              <a:t>The </a:t>
            </a:r>
            <a:r>
              <a:rPr lang="en-US" sz="3200" kern="1200" dirty="0">
                <a:solidFill>
                  <a:schemeClr val="accent1"/>
                </a:solidFill>
              </a:rPr>
              <a:t>Right Employees</a:t>
            </a:r>
          </a:p>
        </p:txBody>
      </p:sp>
      <p:sp>
        <p:nvSpPr>
          <p:cNvPr id="10" name="Left Arrow 9"/>
          <p:cNvSpPr/>
          <p:nvPr/>
        </p:nvSpPr>
        <p:spPr>
          <a:xfrm rot="12943596">
            <a:off x="1473756" y="2982653"/>
            <a:ext cx="2052901" cy="588122"/>
          </a:xfrm>
          <a:prstGeom prst="leftArrow">
            <a:avLst>
              <a:gd name="adj1" fmla="val 60000"/>
              <a:gd name="adj2" fmla="val 50000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27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57200" y="1708273"/>
            <a:ext cx="1960408" cy="1568327"/>
          </a:xfrm>
          <a:custGeom>
            <a:avLst/>
            <a:gdLst>
              <a:gd name="connsiteX0" fmla="*/ 0 w 1960408"/>
              <a:gd name="connsiteY0" fmla="*/ 156833 h 1568327"/>
              <a:gd name="connsiteX1" fmla="*/ 156833 w 1960408"/>
              <a:gd name="connsiteY1" fmla="*/ 0 h 1568327"/>
              <a:gd name="connsiteX2" fmla="*/ 1803575 w 1960408"/>
              <a:gd name="connsiteY2" fmla="*/ 0 h 1568327"/>
              <a:gd name="connsiteX3" fmla="*/ 1960408 w 1960408"/>
              <a:gd name="connsiteY3" fmla="*/ 156833 h 1568327"/>
              <a:gd name="connsiteX4" fmla="*/ 1960408 w 1960408"/>
              <a:gd name="connsiteY4" fmla="*/ 1411494 h 1568327"/>
              <a:gd name="connsiteX5" fmla="*/ 1803575 w 1960408"/>
              <a:gd name="connsiteY5" fmla="*/ 1568327 h 1568327"/>
              <a:gd name="connsiteX6" fmla="*/ 156833 w 1960408"/>
              <a:gd name="connsiteY6" fmla="*/ 1568327 h 1568327"/>
              <a:gd name="connsiteX7" fmla="*/ 0 w 1960408"/>
              <a:gd name="connsiteY7" fmla="*/ 1411494 h 1568327"/>
              <a:gd name="connsiteX8" fmla="*/ 0 w 1960408"/>
              <a:gd name="connsiteY8" fmla="*/ 156833 h 1568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60408" h="1568327">
                <a:moveTo>
                  <a:pt x="0" y="156833"/>
                </a:moveTo>
                <a:cubicBezTo>
                  <a:pt x="0" y="70217"/>
                  <a:pt x="70217" y="0"/>
                  <a:pt x="156833" y="0"/>
                </a:cubicBezTo>
                <a:lnTo>
                  <a:pt x="1803575" y="0"/>
                </a:lnTo>
                <a:cubicBezTo>
                  <a:pt x="1890191" y="0"/>
                  <a:pt x="1960408" y="70217"/>
                  <a:pt x="1960408" y="156833"/>
                </a:cubicBezTo>
                <a:lnTo>
                  <a:pt x="1960408" y="1411494"/>
                </a:lnTo>
                <a:cubicBezTo>
                  <a:pt x="1960408" y="1498110"/>
                  <a:pt x="1890191" y="1568327"/>
                  <a:pt x="1803575" y="1568327"/>
                </a:cubicBezTo>
                <a:lnTo>
                  <a:pt x="156833" y="1568327"/>
                </a:lnTo>
                <a:cubicBezTo>
                  <a:pt x="70217" y="1568327"/>
                  <a:pt x="0" y="1498110"/>
                  <a:pt x="0" y="1411494"/>
                </a:cubicBezTo>
                <a:lnTo>
                  <a:pt x="0" y="156833"/>
                </a:lnTo>
                <a:close/>
              </a:path>
            </a:pathLst>
          </a:custGeom>
          <a:solidFill>
            <a:srgbClr val="005D99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370" tIns="97370" rIns="97370" bIns="97370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kern="1200" dirty="0">
                <a:solidFill>
                  <a:schemeClr val="accent1"/>
                </a:solidFill>
              </a:rPr>
              <a:t>Recruitment Efforts</a:t>
            </a:r>
          </a:p>
        </p:txBody>
      </p:sp>
      <p:sp>
        <p:nvSpPr>
          <p:cNvPr id="12" name="Left Arrow 11"/>
          <p:cNvSpPr/>
          <p:nvPr/>
        </p:nvSpPr>
        <p:spPr>
          <a:xfrm rot="16200000">
            <a:off x="3866763" y="2174515"/>
            <a:ext cx="1584352" cy="588122"/>
          </a:xfrm>
          <a:prstGeom prst="leftArrow">
            <a:avLst>
              <a:gd name="adj1" fmla="val 60000"/>
              <a:gd name="adj2" fmla="val 50000"/>
            </a:avLst>
          </a:prstGeom>
          <a:gradFill flip="none" rotWithShape="0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505200" y="609600"/>
            <a:ext cx="2209800" cy="1568327"/>
          </a:xfrm>
          <a:custGeom>
            <a:avLst/>
            <a:gdLst>
              <a:gd name="connsiteX0" fmla="*/ 0 w 1960408"/>
              <a:gd name="connsiteY0" fmla="*/ 156833 h 1568327"/>
              <a:gd name="connsiteX1" fmla="*/ 156833 w 1960408"/>
              <a:gd name="connsiteY1" fmla="*/ 0 h 1568327"/>
              <a:gd name="connsiteX2" fmla="*/ 1803575 w 1960408"/>
              <a:gd name="connsiteY2" fmla="*/ 0 h 1568327"/>
              <a:gd name="connsiteX3" fmla="*/ 1960408 w 1960408"/>
              <a:gd name="connsiteY3" fmla="*/ 156833 h 1568327"/>
              <a:gd name="connsiteX4" fmla="*/ 1960408 w 1960408"/>
              <a:gd name="connsiteY4" fmla="*/ 1411494 h 1568327"/>
              <a:gd name="connsiteX5" fmla="*/ 1803575 w 1960408"/>
              <a:gd name="connsiteY5" fmla="*/ 1568327 h 1568327"/>
              <a:gd name="connsiteX6" fmla="*/ 156833 w 1960408"/>
              <a:gd name="connsiteY6" fmla="*/ 1568327 h 1568327"/>
              <a:gd name="connsiteX7" fmla="*/ 0 w 1960408"/>
              <a:gd name="connsiteY7" fmla="*/ 1411494 h 1568327"/>
              <a:gd name="connsiteX8" fmla="*/ 0 w 1960408"/>
              <a:gd name="connsiteY8" fmla="*/ 156833 h 1568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60408" h="1568327">
                <a:moveTo>
                  <a:pt x="0" y="156833"/>
                </a:moveTo>
                <a:cubicBezTo>
                  <a:pt x="0" y="70217"/>
                  <a:pt x="70217" y="0"/>
                  <a:pt x="156833" y="0"/>
                </a:cubicBezTo>
                <a:lnTo>
                  <a:pt x="1803575" y="0"/>
                </a:lnTo>
                <a:cubicBezTo>
                  <a:pt x="1890191" y="0"/>
                  <a:pt x="1960408" y="70217"/>
                  <a:pt x="1960408" y="156833"/>
                </a:cubicBezTo>
                <a:lnTo>
                  <a:pt x="1960408" y="1411494"/>
                </a:lnTo>
                <a:cubicBezTo>
                  <a:pt x="1960408" y="1498110"/>
                  <a:pt x="1890191" y="1568327"/>
                  <a:pt x="1803575" y="1568327"/>
                </a:cubicBezTo>
                <a:lnTo>
                  <a:pt x="156833" y="1568327"/>
                </a:lnTo>
                <a:cubicBezTo>
                  <a:pt x="70217" y="1568327"/>
                  <a:pt x="0" y="1498110"/>
                  <a:pt x="0" y="1411494"/>
                </a:cubicBezTo>
                <a:lnTo>
                  <a:pt x="0" y="156833"/>
                </a:lnTo>
                <a:close/>
              </a:path>
            </a:pathLst>
          </a:custGeom>
          <a:solidFill>
            <a:srgbClr val="005D99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370" tIns="97370" rIns="97370" bIns="97370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kern="1200" dirty="0">
                <a:solidFill>
                  <a:schemeClr val="accent1"/>
                </a:solidFill>
              </a:rPr>
              <a:t>Interview Skills</a:t>
            </a:r>
          </a:p>
        </p:txBody>
      </p:sp>
      <p:sp>
        <p:nvSpPr>
          <p:cNvPr id="14" name="Left Arrow 13"/>
          <p:cNvSpPr/>
          <p:nvPr/>
        </p:nvSpPr>
        <p:spPr>
          <a:xfrm rot="19604472">
            <a:off x="5831869" y="3051290"/>
            <a:ext cx="1854982" cy="588122"/>
          </a:xfrm>
          <a:prstGeom prst="leftArrow">
            <a:avLst>
              <a:gd name="adj1" fmla="val 60000"/>
              <a:gd name="adj2" fmla="val 50000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Freeform 14"/>
          <p:cNvSpPr/>
          <p:nvPr/>
        </p:nvSpPr>
        <p:spPr>
          <a:xfrm>
            <a:off x="6878792" y="1752600"/>
            <a:ext cx="1960408" cy="1568327"/>
          </a:xfrm>
          <a:custGeom>
            <a:avLst/>
            <a:gdLst>
              <a:gd name="connsiteX0" fmla="*/ 0 w 1960408"/>
              <a:gd name="connsiteY0" fmla="*/ 156833 h 1568327"/>
              <a:gd name="connsiteX1" fmla="*/ 156833 w 1960408"/>
              <a:gd name="connsiteY1" fmla="*/ 0 h 1568327"/>
              <a:gd name="connsiteX2" fmla="*/ 1803575 w 1960408"/>
              <a:gd name="connsiteY2" fmla="*/ 0 h 1568327"/>
              <a:gd name="connsiteX3" fmla="*/ 1960408 w 1960408"/>
              <a:gd name="connsiteY3" fmla="*/ 156833 h 1568327"/>
              <a:gd name="connsiteX4" fmla="*/ 1960408 w 1960408"/>
              <a:gd name="connsiteY4" fmla="*/ 1411494 h 1568327"/>
              <a:gd name="connsiteX5" fmla="*/ 1803575 w 1960408"/>
              <a:gd name="connsiteY5" fmla="*/ 1568327 h 1568327"/>
              <a:gd name="connsiteX6" fmla="*/ 156833 w 1960408"/>
              <a:gd name="connsiteY6" fmla="*/ 1568327 h 1568327"/>
              <a:gd name="connsiteX7" fmla="*/ 0 w 1960408"/>
              <a:gd name="connsiteY7" fmla="*/ 1411494 h 1568327"/>
              <a:gd name="connsiteX8" fmla="*/ 0 w 1960408"/>
              <a:gd name="connsiteY8" fmla="*/ 156833 h 1568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60408" h="1568327">
                <a:moveTo>
                  <a:pt x="0" y="156833"/>
                </a:moveTo>
                <a:cubicBezTo>
                  <a:pt x="0" y="70217"/>
                  <a:pt x="70217" y="0"/>
                  <a:pt x="156833" y="0"/>
                </a:cubicBezTo>
                <a:lnTo>
                  <a:pt x="1803575" y="0"/>
                </a:lnTo>
                <a:cubicBezTo>
                  <a:pt x="1890191" y="0"/>
                  <a:pt x="1960408" y="70217"/>
                  <a:pt x="1960408" y="156833"/>
                </a:cubicBezTo>
                <a:lnTo>
                  <a:pt x="1960408" y="1411494"/>
                </a:lnTo>
                <a:cubicBezTo>
                  <a:pt x="1960408" y="1498110"/>
                  <a:pt x="1890191" y="1568327"/>
                  <a:pt x="1803575" y="1568327"/>
                </a:cubicBezTo>
                <a:lnTo>
                  <a:pt x="156833" y="1568327"/>
                </a:lnTo>
                <a:cubicBezTo>
                  <a:pt x="70217" y="1568327"/>
                  <a:pt x="0" y="1498110"/>
                  <a:pt x="0" y="1411494"/>
                </a:cubicBezTo>
                <a:lnTo>
                  <a:pt x="0" y="156833"/>
                </a:lnTo>
                <a:close/>
              </a:path>
            </a:pathLst>
          </a:custGeom>
          <a:solidFill>
            <a:srgbClr val="005D99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370" tIns="97370" rIns="97370" bIns="97370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kern="1200" dirty="0">
                <a:solidFill>
                  <a:schemeClr val="accent1"/>
                </a:solidFill>
              </a:rPr>
              <a:t>Retention Tactics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6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4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58766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3201763" y="3414562"/>
            <a:ext cx="2914352" cy="2833838"/>
          </a:xfrm>
          <a:custGeom>
            <a:avLst/>
            <a:gdLst>
              <a:gd name="connsiteX0" fmla="*/ 0 w 2063588"/>
              <a:gd name="connsiteY0" fmla="*/ 1031794 h 2063588"/>
              <a:gd name="connsiteX1" fmla="*/ 1031794 w 2063588"/>
              <a:gd name="connsiteY1" fmla="*/ 0 h 2063588"/>
              <a:gd name="connsiteX2" fmla="*/ 2063588 w 2063588"/>
              <a:gd name="connsiteY2" fmla="*/ 1031794 h 2063588"/>
              <a:gd name="connsiteX3" fmla="*/ 1031794 w 2063588"/>
              <a:gd name="connsiteY3" fmla="*/ 2063588 h 2063588"/>
              <a:gd name="connsiteX4" fmla="*/ 0 w 2063588"/>
              <a:gd name="connsiteY4" fmla="*/ 1031794 h 2063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3588" h="2063588">
                <a:moveTo>
                  <a:pt x="0" y="1031794"/>
                </a:moveTo>
                <a:cubicBezTo>
                  <a:pt x="0" y="461950"/>
                  <a:pt x="461950" y="0"/>
                  <a:pt x="1031794" y="0"/>
                </a:cubicBezTo>
                <a:cubicBezTo>
                  <a:pt x="1601638" y="0"/>
                  <a:pt x="2063588" y="461950"/>
                  <a:pt x="2063588" y="1031794"/>
                </a:cubicBezTo>
                <a:cubicBezTo>
                  <a:pt x="2063588" y="1601638"/>
                  <a:pt x="1601638" y="2063588"/>
                  <a:pt x="1031794" y="2063588"/>
                </a:cubicBezTo>
                <a:cubicBezTo>
                  <a:pt x="461950" y="2063588"/>
                  <a:pt x="0" y="1601638"/>
                  <a:pt x="0" y="1031794"/>
                </a:cubicBezTo>
                <a:close/>
              </a:path>
            </a:pathLst>
          </a:custGeom>
          <a:solidFill>
            <a:srgbClr val="005D99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445" tIns="317445" rIns="317445" bIns="3174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dirty="0">
                <a:solidFill>
                  <a:schemeClr val="accent1"/>
                </a:solidFill>
              </a:rPr>
              <a:t>The </a:t>
            </a:r>
            <a:r>
              <a:rPr lang="en-US" sz="3200" kern="1200" dirty="0">
                <a:solidFill>
                  <a:schemeClr val="accent1"/>
                </a:solidFill>
              </a:rPr>
              <a:t>Right Employees</a:t>
            </a:r>
          </a:p>
        </p:txBody>
      </p:sp>
      <p:sp>
        <p:nvSpPr>
          <p:cNvPr id="10" name="Left Arrow 9"/>
          <p:cNvSpPr/>
          <p:nvPr/>
        </p:nvSpPr>
        <p:spPr>
          <a:xfrm rot="12943596">
            <a:off x="1473756" y="2982653"/>
            <a:ext cx="2052901" cy="588122"/>
          </a:xfrm>
          <a:prstGeom prst="leftArrow">
            <a:avLst>
              <a:gd name="adj1" fmla="val 60000"/>
              <a:gd name="adj2" fmla="val 50000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27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57200" y="1708273"/>
            <a:ext cx="1960408" cy="1568327"/>
          </a:xfrm>
          <a:custGeom>
            <a:avLst/>
            <a:gdLst>
              <a:gd name="connsiteX0" fmla="*/ 0 w 1960408"/>
              <a:gd name="connsiteY0" fmla="*/ 156833 h 1568327"/>
              <a:gd name="connsiteX1" fmla="*/ 156833 w 1960408"/>
              <a:gd name="connsiteY1" fmla="*/ 0 h 1568327"/>
              <a:gd name="connsiteX2" fmla="*/ 1803575 w 1960408"/>
              <a:gd name="connsiteY2" fmla="*/ 0 h 1568327"/>
              <a:gd name="connsiteX3" fmla="*/ 1960408 w 1960408"/>
              <a:gd name="connsiteY3" fmla="*/ 156833 h 1568327"/>
              <a:gd name="connsiteX4" fmla="*/ 1960408 w 1960408"/>
              <a:gd name="connsiteY4" fmla="*/ 1411494 h 1568327"/>
              <a:gd name="connsiteX5" fmla="*/ 1803575 w 1960408"/>
              <a:gd name="connsiteY5" fmla="*/ 1568327 h 1568327"/>
              <a:gd name="connsiteX6" fmla="*/ 156833 w 1960408"/>
              <a:gd name="connsiteY6" fmla="*/ 1568327 h 1568327"/>
              <a:gd name="connsiteX7" fmla="*/ 0 w 1960408"/>
              <a:gd name="connsiteY7" fmla="*/ 1411494 h 1568327"/>
              <a:gd name="connsiteX8" fmla="*/ 0 w 1960408"/>
              <a:gd name="connsiteY8" fmla="*/ 156833 h 1568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60408" h="1568327">
                <a:moveTo>
                  <a:pt x="0" y="156833"/>
                </a:moveTo>
                <a:cubicBezTo>
                  <a:pt x="0" y="70217"/>
                  <a:pt x="70217" y="0"/>
                  <a:pt x="156833" y="0"/>
                </a:cubicBezTo>
                <a:lnTo>
                  <a:pt x="1803575" y="0"/>
                </a:lnTo>
                <a:cubicBezTo>
                  <a:pt x="1890191" y="0"/>
                  <a:pt x="1960408" y="70217"/>
                  <a:pt x="1960408" y="156833"/>
                </a:cubicBezTo>
                <a:lnTo>
                  <a:pt x="1960408" y="1411494"/>
                </a:lnTo>
                <a:cubicBezTo>
                  <a:pt x="1960408" y="1498110"/>
                  <a:pt x="1890191" y="1568327"/>
                  <a:pt x="1803575" y="1568327"/>
                </a:cubicBezTo>
                <a:lnTo>
                  <a:pt x="156833" y="1568327"/>
                </a:lnTo>
                <a:cubicBezTo>
                  <a:pt x="70217" y="1568327"/>
                  <a:pt x="0" y="1498110"/>
                  <a:pt x="0" y="1411494"/>
                </a:cubicBezTo>
                <a:lnTo>
                  <a:pt x="0" y="156833"/>
                </a:lnTo>
                <a:close/>
              </a:path>
            </a:pathLst>
          </a:custGeom>
          <a:solidFill>
            <a:srgbClr val="005D99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370" tIns="97370" rIns="97370" bIns="97370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kern="1200" dirty="0">
                <a:solidFill>
                  <a:schemeClr val="accent1"/>
                </a:solidFill>
              </a:rPr>
              <a:t>Recruitment Efforts</a:t>
            </a:r>
          </a:p>
        </p:txBody>
      </p:sp>
      <p:sp>
        <p:nvSpPr>
          <p:cNvPr id="12" name="Left Arrow 11"/>
          <p:cNvSpPr/>
          <p:nvPr/>
        </p:nvSpPr>
        <p:spPr>
          <a:xfrm rot="16200000">
            <a:off x="3866763" y="2174515"/>
            <a:ext cx="1584352" cy="588122"/>
          </a:xfrm>
          <a:prstGeom prst="leftArrow">
            <a:avLst>
              <a:gd name="adj1" fmla="val 60000"/>
              <a:gd name="adj2" fmla="val 50000"/>
            </a:avLst>
          </a:prstGeom>
          <a:gradFill flip="none" rotWithShape="0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505200" y="609600"/>
            <a:ext cx="2209800" cy="1568327"/>
          </a:xfrm>
          <a:custGeom>
            <a:avLst/>
            <a:gdLst>
              <a:gd name="connsiteX0" fmla="*/ 0 w 1960408"/>
              <a:gd name="connsiteY0" fmla="*/ 156833 h 1568327"/>
              <a:gd name="connsiteX1" fmla="*/ 156833 w 1960408"/>
              <a:gd name="connsiteY1" fmla="*/ 0 h 1568327"/>
              <a:gd name="connsiteX2" fmla="*/ 1803575 w 1960408"/>
              <a:gd name="connsiteY2" fmla="*/ 0 h 1568327"/>
              <a:gd name="connsiteX3" fmla="*/ 1960408 w 1960408"/>
              <a:gd name="connsiteY3" fmla="*/ 156833 h 1568327"/>
              <a:gd name="connsiteX4" fmla="*/ 1960408 w 1960408"/>
              <a:gd name="connsiteY4" fmla="*/ 1411494 h 1568327"/>
              <a:gd name="connsiteX5" fmla="*/ 1803575 w 1960408"/>
              <a:gd name="connsiteY5" fmla="*/ 1568327 h 1568327"/>
              <a:gd name="connsiteX6" fmla="*/ 156833 w 1960408"/>
              <a:gd name="connsiteY6" fmla="*/ 1568327 h 1568327"/>
              <a:gd name="connsiteX7" fmla="*/ 0 w 1960408"/>
              <a:gd name="connsiteY7" fmla="*/ 1411494 h 1568327"/>
              <a:gd name="connsiteX8" fmla="*/ 0 w 1960408"/>
              <a:gd name="connsiteY8" fmla="*/ 156833 h 1568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60408" h="1568327">
                <a:moveTo>
                  <a:pt x="0" y="156833"/>
                </a:moveTo>
                <a:cubicBezTo>
                  <a:pt x="0" y="70217"/>
                  <a:pt x="70217" y="0"/>
                  <a:pt x="156833" y="0"/>
                </a:cubicBezTo>
                <a:lnTo>
                  <a:pt x="1803575" y="0"/>
                </a:lnTo>
                <a:cubicBezTo>
                  <a:pt x="1890191" y="0"/>
                  <a:pt x="1960408" y="70217"/>
                  <a:pt x="1960408" y="156833"/>
                </a:cubicBezTo>
                <a:lnTo>
                  <a:pt x="1960408" y="1411494"/>
                </a:lnTo>
                <a:cubicBezTo>
                  <a:pt x="1960408" y="1498110"/>
                  <a:pt x="1890191" y="1568327"/>
                  <a:pt x="1803575" y="1568327"/>
                </a:cubicBezTo>
                <a:lnTo>
                  <a:pt x="156833" y="1568327"/>
                </a:lnTo>
                <a:cubicBezTo>
                  <a:pt x="70217" y="1568327"/>
                  <a:pt x="0" y="1498110"/>
                  <a:pt x="0" y="1411494"/>
                </a:cubicBezTo>
                <a:lnTo>
                  <a:pt x="0" y="156833"/>
                </a:lnTo>
                <a:close/>
              </a:path>
            </a:pathLst>
          </a:custGeom>
          <a:solidFill>
            <a:srgbClr val="005D99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370" tIns="97370" rIns="97370" bIns="97370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kern="1200" dirty="0">
                <a:solidFill>
                  <a:schemeClr val="accent1"/>
                </a:solidFill>
              </a:rPr>
              <a:t>Interview Skills</a:t>
            </a:r>
          </a:p>
        </p:txBody>
      </p:sp>
      <p:sp>
        <p:nvSpPr>
          <p:cNvPr id="14" name="Left Arrow 13"/>
          <p:cNvSpPr/>
          <p:nvPr/>
        </p:nvSpPr>
        <p:spPr>
          <a:xfrm rot="19604472">
            <a:off x="5831869" y="3051290"/>
            <a:ext cx="1854982" cy="588122"/>
          </a:xfrm>
          <a:prstGeom prst="leftArrow">
            <a:avLst>
              <a:gd name="adj1" fmla="val 60000"/>
              <a:gd name="adj2" fmla="val 50000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Freeform 14"/>
          <p:cNvSpPr/>
          <p:nvPr/>
        </p:nvSpPr>
        <p:spPr>
          <a:xfrm>
            <a:off x="6878792" y="1752600"/>
            <a:ext cx="1960408" cy="1568327"/>
          </a:xfrm>
          <a:custGeom>
            <a:avLst/>
            <a:gdLst>
              <a:gd name="connsiteX0" fmla="*/ 0 w 1960408"/>
              <a:gd name="connsiteY0" fmla="*/ 156833 h 1568327"/>
              <a:gd name="connsiteX1" fmla="*/ 156833 w 1960408"/>
              <a:gd name="connsiteY1" fmla="*/ 0 h 1568327"/>
              <a:gd name="connsiteX2" fmla="*/ 1803575 w 1960408"/>
              <a:gd name="connsiteY2" fmla="*/ 0 h 1568327"/>
              <a:gd name="connsiteX3" fmla="*/ 1960408 w 1960408"/>
              <a:gd name="connsiteY3" fmla="*/ 156833 h 1568327"/>
              <a:gd name="connsiteX4" fmla="*/ 1960408 w 1960408"/>
              <a:gd name="connsiteY4" fmla="*/ 1411494 h 1568327"/>
              <a:gd name="connsiteX5" fmla="*/ 1803575 w 1960408"/>
              <a:gd name="connsiteY5" fmla="*/ 1568327 h 1568327"/>
              <a:gd name="connsiteX6" fmla="*/ 156833 w 1960408"/>
              <a:gd name="connsiteY6" fmla="*/ 1568327 h 1568327"/>
              <a:gd name="connsiteX7" fmla="*/ 0 w 1960408"/>
              <a:gd name="connsiteY7" fmla="*/ 1411494 h 1568327"/>
              <a:gd name="connsiteX8" fmla="*/ 0 w 1960408"/>
              <a:gd name="connsiteY8" fmla="*/ 156833 h 1568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60408" h="1568327">
                <a:moveTo>
                  <a:pt x="0" y="156833"/>
                </a:moveTo>
                <a:cubicBezTo>
                  <a:pt x="0" y="70217"/>
                  <a:pt x="70217" y="0"/>
                  <a:pt x="156833" y="0"/>
                </a:cubicBezTo>
                <a:lnTo>
                  <a:pt x="1803575" y="0"/>
                </a:lnTo>
                <a:cubicBezTo>
                  <a:pt x="1890191" y="0"/>
                  <a:pt x="1960408" y="70217"/>
                  <a:pt x="1960408" y="156833"/>
                </a:cubicBezTo>
                <a:lnTo>
                  <a:pt x="1960408" y="1411494"/>
                </a:lnTo>
                <a:cubicBezTo>
                  <a:pt x="1960408" y="1498110"/>
                  <a:pt x="1890191" y="1568327"/>
                  <a:pt x="1803575" y="1568327"/>
                </a:cubicBezTo>
                <a:lnTo>
                  <a:pt x="156833" y="1568327"/>
                </a:lnTo>
                <a:cubicBezTo>
                  <a:pt x="70217" y="1568327"/>
                  <a:pt x="0" y="1498110"/>
                  <a:pt x="0" y="1411494"/>
                </a:cubicBezTo>
                <a:lnTo>
                  <a:pt x="0" y="156833"/>
                </a:lnTo>
                <a:close/>
              </a:path>
            </a:pathLst>
          </a:custGeom>
          <a:solidFill>
            <a:srgbClr val="005D99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370" tIns="97370" rIns="97370" bIns="97370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kern="1200" dirty="0">
                <a:solidFill>
                  <a:schemeClr val="accent1"/>
                </a:solidFill>
              </a:rPr>
              <a:t>Retention Tactics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6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4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375882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10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500" b="1" i="1" dirty="0">
                <a:solidFill>
                  <a:srgbClr val="005D99"/>
                </a:solidFill>
              </a:rPr>
              <a:t>Warren Petty</a:t>
            </a:r>
          </a:p>
          <a:p>
            <a:pPr marL="0" indent="0" algn="ctr">
              <a:buNone/>
            </a:pPr>
            <a:r>
              <a:rPr lang="en-US" sz="2500" i="1" dirty="0">
                <a:solidFill>
                  <a:srgbClr val="005D99"/>
                </a:solidFill>
              </a:rPr>
              <a:t>Senior Vice President of Human Resource Services </a:t>
            </a:r>
          </a:p>
          <a:p>
            <a:pPr marL="0" indent="0">
              <a:buNone/>
            </a:pPr>
            <a:r>
              <a:rPr lang="en-US" sz="2500" dirty="0">
                <a:solidFill>
                  <a:schemeClr val="accent5"/>
                </a:solidFill>
              </a:rPr>
              <a:t>	P# 718.422.3302</a:t>
            </a:r>
            <a:r>
              <a:rPr lang="en-US" sz="2500" dirty="0">
                <a:solidFill>
                  <a:srgbClr val="005D99"/>
                </a:solidFill>
              </a:rPr>
              <a:t>      </a:t>
            </a:r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warren.petty</a:t>
            </a:r>
            <a:r>
              <a:rPr lang="en-US" sz="2500" dirty="0">
                <a:solidFill>
                  <a:srgbClr val="005D99"/>
                </a:solidFill>
                <a:hlinkClick r:id="rId3"/>
              </a:rPr>
              <a:t>@heartshare.org</a:t>
            </a:r>
            <a:endParaRPr lang="en-US" sz="2500" dirty="0">
              <a:solidFill>
                <a:srgbClr val="005D99"/>
              </a:solidFill>
            </a:endParaRPr>
          </a:p>
          <a:p>
            <a:pPr marL="0" indent="0" algn="ctr">
              <a:buNone/>
            </a:pPr>
            <a:endParaRPr lang="en-US" sz="2500" dirty="0"/>
          </a:p>
          <a:p>
            <a:pPr marL="0" indent="0" algn="ctr">
              <a:buNone/>
            </a:pPr>
            <a:r>
              <a:rPr lang="en-US" sz="2500" b="1" i="1" dirty="0">
                <a:solidFill>
                  <a:srgbClr val="005D99"/>
                </a:solidFill>
              </a:rPr>
              <a:t>Alex Knapp</a:t>
            </a:r>
          </a:p>
          <a:p>
            <a:pPr marL="0" indent="0" algn="ctr">
              <a:buNone/>
            </a:pPr>
            <a:r>
              <a:rPr lang="en-US" sz="2500" i="1" dirty="0">
                <a:solidFill>
                  <a:srgbClr val="005D99"/>
                </a:solidFill>
              </a:rPr>
              <a:t>Assistant Director of Human Resource Services</a:t>
            </a:r>
          </a:p>
          <a:p>
            <a:pPr marL="0" indent="0">
              <a:buNone/>
            </a:pPr>
            <a:r>
              <a:rPr lang="en-US" sz="2500" dirty="0">
                <a:solidFill>
                  <a:schemeClr val="accent5"/>
                </a:solidFill>
              </a:rPr>
              <a:t>	 P# 718.422.3223</a:t>
            </a:r>
            <a:r>
              <a:rPr lang="en-US" sz="2500" dirty="0"/>
              <a:t>      </a:t>
            </a:r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alex.knapp</a:t>
            </a:r>
            <a:r>
              <a:rPr lang="en-US" sz="2500" dirty="0">
                <a:hlinkClick r:id="rId4"/>
              </a:rPr>
              <a:t>@heartshare.org</a:t>
            </a:r>
            <a:endParaRPr lang="en-US" sz="2500" dirty="0"/>
          </a:p>
          <a:p>
            <a:pPr marL="0" indent="0" algn="ctr">
              <a:buNone/>
            </a:pPr>
            <a:endParaRPr lang="en-US" sz="2500" dirty="0"/>
          </a:p>
          <a:p>
            <a:pPr marL="0" indent="0" algn="ctr">
              <a:buNone/>
            </a:pPr>
            <a:r>
              <a:rPr lang="en-US" sz="2500" b="1" i="1" dirty="0">
                <a:solidFill>
                  <a:srgbClr val="005D99"/>
                </a:solidFill>
              </a:rPr>
              <a:t>Amanda Sanderson &amp; </a:t>
            </a:r>
            <a:r>
              <a:rPr lang="en-US" sz="2500" b="1" i="1" dirty="0" err="1">
                <a:solidFill>
                  <a:srgbClr val="005D99"/>
                </a:solidFill>
              </a:rPr>
              <a:t>Suress</a:t>
            </a:r>
            <a:r>
              <a:rPr lang="en-US" sz="2500" b="1" i="1" dirty="0">
                <a:solidFill>
                  <a:srgbClr val="005D99"/>
                </a:solidFill>
              </a:rPr>
              <a:t> Spencer</a:t>
            </a:r>
          </a:p>
          <a:p>
            <a:pPr marL="0" indent="0" algn="ctr">
              <a:buNone/>
            </a:pPr>
            <a:r>
              <a:rPr lang="en-US" sz="2500" i="1" dirty="0">
                <a:solidFill>
                  <a:srgbClr val="005D99"/>
                </a:solidFill>
              </a:rPr>
              <a:t> Recruiter and Recruitment Coordinator</a:t>
            </a:r>
            <a:endParaRPr lang="en-US" sz="2500" dirty="0"/>
          </a:p>
          <a:p>
            <a:pPr marL="0" indent="0">
              <a:buNone/>
            </a:pPr>
            <a:r>
              <a:rPr lang="en-US" sz="2500" dirty="0">
                <a:solidFill>
                  <a:schemeClr val="accent5"/>
                </a:solidFill>
              </a:rPr>
              <a:t>	 P# 718.422.3348</a:t>
            </a:r>
            <a:r>
              <a:rPr lang="en-US" sz="2500" dirty="0"/>
              <a:t>      </a:t>
            </a:r>
            <a:r>
              <a:rPr lang="en-US" sz="2500" u="sng" dirty="0">
                <a:solidFill>
                  <a:schemeClr val="bg1">
                    <a:lumMod val="50000"/>
                  </a:schemeClr>
                </a:solidFill>
              </a:rPr>
              <a:t>amanda.sanderson</a:t>
            </a:r>
            <a:r>
              <a:rPr lang="en-US" sz="2500" u="sng" dirty="0">
                <a:solidFill>
                  <a:schemeClr val="bg1">
                    <a:lumMod val="50000"/>
                  </a:schemeClr>
                </a:solidFill>
                <a:hlinkClick r:id="rId5"/>
              </a:rPr>
              <a:t>@heartshare.org</a:t>
            </a:r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	P# 718.422.3212	</a:t>
            </a:r>
            <a:r>
              <a:rPr lang="en-US" sz="2500" u="sng" dirty="0">
                <a:solidFill>
                  <a:schemeClr val="bg1">
                    <a:lumMod val="50000"/>
                  </a:schemeClr>
                </a:solidFill>
              </a:rPr>
              <a:t>suress.spencer@heartshare.org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8573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RECRUITMENT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6000" b="1" dirty="0">
                <a:solidFill>
                  <a:schemeClr val="accent5"/>
                </a:solidFill>
                <a:latin typeface="Arial" charset="0"/>
              </a:rPr>
              <a:t>Go from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6000" b="1" dirty="0">
                <a:solidFill>
                  <a:srgbClr val="005D99"/>
                </a:solidFill>
                <a:latin typeface="Arial" charset="0"/>
              </a:rPr>
              <a:t>REACTIVE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6000" b="1" dirty="0">
                <a:solidFill>
                  <a:schemeClr val="accent5"/>
                </a:solidFill>
                <a:latin typeface="Arial" charset="0"/>
              </a:rPr>
              <a:t>to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6000" b="1" dirty="0">
                <a:solidFill>
                  <a:srgbClr val="005D99"/>
                </a:solidFill>
                <a:latin typeface="Arial" charset="0"/>
              </a:rPr>
              <a:t>PROACTIVE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4000" b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3600" dirty="0">
                <a:solidFill>
                  <a:srgbClr val="005D99"/>
                </a:solidFill>
              </a:rPr>
              <a:t>Don’t wait for an opening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dirty="0">
                <a:solidFill>
                  <a:schemeClr val="accent5"/>
                </a:solidFill>
              </a:rPr>
              <a:t>Keep recruitment ongoing</a:t>
            </a:r>
          </a:p>
        </p:txBody>
      </p:sp>
    </p:spTree>
    <p:extLst>
      <p:ext uri="{BB962C8B-B14F-4D97-AF65-F5344CB8AC3E}">
        <p14:creationId xmlns:p14="http://schemas.microsoft.com/office/powerpoint/2010/main" val="155888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RECRUITMENT PROCESS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04800" y="1524000"/>
            <a:ext cx="8534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005D99"/>
              </a:buClr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Communication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Explain your hiring process &amp; be specific about salary and position requirements.</a:t>
            </a:r>
            <a:endParaRPr kumimoji="0" lang="en-US" altLang="en-US" sz="2400" b="1" i="1" u="none" strike="noStrike" kern="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Clr>
                <a:srgbClr val="005D99"/>
              </a:buClr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Response Time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Contact people as soon as possible.  Be aware of applicant’s timeframe.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</a:t>
            </a:r>
            <a:endParaRPr kumimoji="0" lang="en-US" altLang="en-US" sz="3400" b="1" i="0" u="none" strike="noStrike" kern="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Clr>
                <a:srgbClr val="005D99"/>
              </a:buClr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Employee and/or Individual/Client Involvement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Involve others in the interview process – creates ownership.</a:t>
            </a:r>
          </a:p>
          <a:p>
            <a:pPr eaLnBrk="1" hangingPunct="1">
              <a:lnSpc>
                <a:spcPct val="90000"/>
              </a:lnSpc>
              <a:buClr>
                <a:srgbClr val="005D99"/>
              </a:buClr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 Realistic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Don’t sugarcoat the position! Give a tour.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CC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563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accent5"/>
              </a:buClr>
            </a:pPr>
            <a:r>
              <a:rPr lang="en-US" altLang="en-US" sz="3600" b="1" kern="0" dirty="0">
                <a:solidFill>
                  <a:schemeClr val="accent5"/>
                </a:solidFill>
                <a:latin typeface="Arial"/>
              </a:rPr>
              <a:t>Seek out good employees and ask them for referrals</a:t>
            </a:r>
          </a:p>
          <a:p>
            <a:pPr>
              <a:lnSpc>
                <a:spcPct val="90000"/>
              </a:lnSpc>
              <a:buClr>
                <a:srgbClr val="005D99"/>
              </a:buClr>
            </a:pPr>
            <a:endParaRPr lang="en-US" altLang="en-US" sz="3600" b="1" kern="0" dirty="0">
              <a:solidFill>
                <a:srgbClr val="005D99"/>
              </a:solidFill>
              <a:latin typeface="Arial"/>
            </a:endParaRPr>
          </a:p>
          <a:p>
            <a:pPr>
              <a:lnSpc>
                <a:spcPct val="90000"/>
              </a:lnSpc>
              <a:buClr>
                <a:srgbClr val="005D99"/>
              </a:buClr>
            </a:pPr>
            <a:r>
              <a:rPr lang="en-US" altLang="en-US" sz="3600" b="1" kern="0" dirty="0">
                <a:solidFill>
                  <a:srgbClr val="005D99"/>
                </a:solidFill>
                <a:latin typeface="Arial"/>
              </a:rPr>
              <a:t>Recruit on your leisure</a:t>
            </a:r>
          </a:p>
          <a:p>
            <a:pPr>
              <a:lnSpc>
                <a:spcPct val="90000"/>
              </a:lnSpc>
              <a:buClr>
                <a:schemeClr val="accent5"/>
              </a:buClr>
            </a:pPr>
            <a:endParaRPr lang="en-US" altLang="en-US" sz="3600" b="1" kern="0" dirty="0">
              <a:solidFill>
                <a:schemeClr val="accent5"/>
              </a:solidFill>
              <a:latin typeface="Arial"/>
            </a:endParaRPr>
          </a:p>
          <a:p>
            <a:pPr>
              <a:lnSpc>
                <a:spcPct val="90000"/>
              </a:lnSpc>
              <a:buClr>
                <a:schemeClr val="accent5"/>
              </a:buClr>
            </a:pPr>
            <a:r>
              <a:rPr lang="en-US" altLang="en-US" sz="3600" b="1" kern="0" dirty="0">
                <a:solidFill>
                  <a:schemeClr val="accent5"/>
                </a:solidFill>
                <a:latin typeface="Arial"/>
              </a:rPr>
              <a:t>Create a partnership with Human Resources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0066"/>
              </a:buClr>
              <a:buSzPct val="70000"/>
              <a:buNone/>
              <a:defRPr/>
            </a:pPr>
            <a:r>
              <a:rPr lang="en-US" altLang="en-US" sz="3600" kern="0" dirty="0">
                <a:solidFill>
                  <a:schemeClr val="accent5"/>
                </a:solidFill>
                <a:latin typeface="Arial"/>
              </a:rPr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EVERYONE IS A RECRUITER</a:t>
            </a:r>
          </a:p>
        </p:txBody>
      </p:sp>
      <p:pic>
        <p:nvPicPr>
          <p:cNvPr id="3075" name="Picture 3" descr="C:\Users\bonnie.barcellos\AppData\Local\Microsoft\Windows\Temporary Internet Files\Content.IE5\9M9N31S6\handshake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329" y="5029199"/>
            <a:ext cx="2854546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64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 dirty="0" err="1">
                <a:solidFill>
                  <a:srgbClr val="005D99"/>
                </a:solidFill>
              </a:rPr>
              <a:t>HeartShare’s</a:t>
            </a:r>
            <a:r>
              <a:rPr lang="en-US" altLang="en-US" b="1" dirty="0">
                <a:solidFill>
                  <a:srgbClr val="005D99"/>
                </a:solidFill>
              </a:rPr>
              <a:t> Management Training Program</a:t>
            </a:r>
          </a:p>
          <a:p>
            <a:r>
              <a:rPr lang="en-US" altLang="en-US" b="1" dirty="0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 dirty="0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JOB DESCRIPTIONS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1524000"/>
            <a:ext cx="8229600" cy="441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D99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Should list</a:t>
            </a:r>
            <a:r>
              <a:rPr kumimoji="0" lang="en-US" altLang="en-US" sz="3000" b="1" i="0" u="none" strike="noStrike" kern="0" cap="none" spc="0" normalizeH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vital elements of</a:t>
            </a:r>
            <a:r>
              <a:rPr kumimoji="0" lang="en-US" altLang="en-US" sz="3000" b="1" i="0" u="none" strike="noStrike" kern="0" cap="none" spc="0" normalizeH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the role</a:t>
            </a:r>
            <a:endParaRPr kumimoji="0" lang="en-US" altLang="en-US" sz="3000" b="1" i="0" u="none" strike="noStrike" kern="0" cap="none" spc="0" normalizeH="0" baseline="0" noProof="0" dirty="0">
              <a:ln>
                <a:noFill/>
              </a:ln>
              <a:solidFill>
                <a:srgbClr val="005D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Describe what the person will do, learn and become.  Describe the impact the person can make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r>
              <a:rPr kumimoji="0" lang="en-US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CCCC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D99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Should set clear expectations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D99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Should be updated as necessary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endParaRPr kumimoji="0" lang="en-US" altLang="en-US" sz="800" b="1" i="0" u="none" strike="noStrike" kern="0" cap="none" spc="0" normalizeH="0" baseline="0" noProof="0" dirty="0">
              <a:ln>
                <a:noFill/>
              </a:ln>
              <a:solidFill>
                <a:srgbClr val="3300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endParaRPr kumimoji="0" lang="en-US" altLang="en-US" sz="800" b="1" i="0" u="none" strike="noStrike" kern="0" cap="none" spc="0" normalizeH="0" baseline="0" noProof="0" dirty="0">
              <a:ln>
                <a:noFill/>
              </a:ln>
              <a:solidFill>
                <a:srgbClr val="3300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Review job description before your interview to identify </a:t>
            </a:r>
            <a:r>
              <a:rPr kumimoji="0" lang="en-US" altLang="en-US" sz="3000" b="1" i="0" u="sng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key competencies</a:t>
            </a: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endParaRPr kumimoji="0" lang="en-US" altLang="en-US" sz="3000" b="0" i="0" u="none" strike="noStrike" kern="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endParaRPr kumimoji="0" lang="en-US" altLang="en-US" sz="3000" b="1" i="0" u="none" strike="noStrike" kern="0" cap="none" spc="0" normalizeH="0" baseline="0" noProof="0" dirty="0">
              <a:ln>
                <a:noFill/>
              </a:ln>
              <a:solidFill>
                <a:srgbClr val="CCCC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266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 dirty="0" err="1">
                <a:solidFill>
                  <a:srgbClr val="005D99"/>
                </a:solidFill>
              </a:rPr>
              <a:t>HeartShare’s</a:t>
            </a:r>
            <a:r>
              <a:rPr lang="en-US" altLang="en-US" b="1" dirty="0">
                <a:solidFill>
                  <a:srgbClr val="005D99"/>
                </a:solidFill>
              </a:rPr>
              <a:t> Management Training Program</a:t>
            </a:r>
          </a:p>
          <a:p>
            <a:r>
              <a:rPr lang="en-US" altLang="en-US" b="1" dirty="0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 dirty="0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UTILIZE YOUR TOP PERFORMERS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3400" y="1295400"/>
            <a:ext cx="8229600" cy="239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Assess the top performers at your program and identify the </a:t>
            </a: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D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key competencies </a:t>
            </a:r>
            <a:r>
              <a:rPr lang="en-US" altLang="en-US" sz="3600" b="1" kern="0" dirty="0">
                <a:solidFill>
                  <a:srgbClr val="005D99"/>
                </a:solidFill>
                <a:latin typeface="Arial"/>
              </a:rPr>
              <a:t>or skills </a:t>
            </a: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they have</a:t>
            </a: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altLang="en-US" sz="3000" b="1" i="0" u="none" strike="noStrike" kern="0" cap="none" spc="0" normalizeH="0" baseline="0" noProof="0" dirty="0">
              <a:ln>
                <a:noFill/>
              </a:ln>
              <a:solidFill>
                <a:srgbClr val="CCCC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altLang="en-US" sz="3000" b="0" i="0" u="none" strike="noStrike" kern="0" cap="none" spc="0" normalizeH="0" baseline="0" noProof="0" dirty="0">
              <a:ln>
                <a:noFill/>
              </a:ln>
              <a:solidFill>
                <a:srgbClr val="CCCC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101" name="Picture 5" descr="C:\Users\bonnie.barcellos\AppData\Local\Microsoft\Windows\Temporary Internet Files\Content.IE5\1WFN3Y58\high-turnover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020" y="3428999"/>
            <a:ext cx="387858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385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5"/>
                </a:solidFill>
              </a:rPr>
              <a:t>Competencies are a set of </a:t>
            </a:r>
            <a:r>
              <a:rPr lang="en-US" b="1" dirty="0">
                <a:solidFill>
                  <a:srgbClr val="005D99"/>
                </a:solidFill>
              </a:rPr>
              <a:t>knowledge, skills, and behaviors</a:t>
            </a:r>
            <a:r>
              <a:rPr lang="en-US" b="1" dirty="0">
                <a:solidFill>
                  <a:schemeClr val="accent5"/>
                </a:solidFill>
              </a:rPr>
              <a:t> that are consistent with the position’s requirements and the organization’s mission, vision, and priorities.</a:t>
            </a:r>
          </a:p>
          <a:p>
            <a:pPr marL="0" indent="0" algn="ctr">
              <a:buNone/>
            </a:pP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5D99"/>
                </a:solidFill>
              </a:rPr>
              <a:t>HeartShare’s Management Training Program</a:t>
            </a:r>
          </a:p>
          <a:p>
            <a:r>
              <a:rPr lang="en-US" altLang="en-US" b="1">
                <a:solidFill>
                  <a:srgbClr val="005D99"/>
                </a:solidFill>
              </a:rPr>
              <a:t>Recruitment, Interviewing &amp; Retention: Keys to Success</a:t>
            </a:r>
          </a:p>
          <a:p>
            <a:endParaRPr lang="en-US" altLang="en-US" b="1">
              <a:solidFill>
                <a:srgbClr val="005D99"/>
              </a:solidFill>
            </a:endParaRP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-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9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400" kern="0" dirty="0">
                <a:solidFill>
                  <a:srgbClr val="005D99"/>
                </a:solidFill>
                <a:latin typeface="Arial"/>
              </a:rPr>
              <a:t>WHAT ARE COMPETENCIES?</a:t>
            </a:r>
          </a:p>
        </p:txBody>
      </p:sp>
      <p:pic>
        <p:nvPicPr>
          <p:cNvPr id="6" name="Picture 4" descr="C:\Users\bonnie.barcellos\AppData\Local\Microsoft\Windows\Temporary Internet Files\Content.IE5\9M9N31S6\skill_gap[1]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3733800"/>
            <a:ext cx="225742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218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1438</TotalTime>
  <Words>1050</Words>
  <Application>Microsoft Office PowerPoint</Application>
  <PresentationFormat>On-screen Show (4:3)</PresentationFormat>
  <Paragraphs>291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Wingdings</vt:lpstr>
      <vt:lpstr>Office Theme</vt:lpstr>
      <vt:lpstr>3_Custom Design</vt:lpstr>
      <vt:lpstr>2_Custom Design</vt:lpstr>
      <vt:lpstr>1_Custom Design</vt:lpstr>
      <vt:lpstr>Custom Design</vt:lpstr>
      <vt:lpstr>RECRUITMENT, INTERVIEWING &amp; RETENTION Keys to Success </vt:lpstr>
      <vt:lpstr>PowerPoint Presentation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REVIEW</vt:lpstr>
      <vt:lpstr>PowerPoint Presentation</vt:lpstr>
    </vt:vector>
  </TitlesOfParts>
  <Company>HeartShare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RECRUITMENT, INTERVIEWING &amp; RETENTION Keys to Success</dc:title>
  <dc:creator>Bonnie Barcellos</dc:creator>
  <cp:lastModifiedBy>Alex Knapp</cp:lastModifiedBy>
  <cp:revision>50</cp:revision>
  <cp:lastPrinted>2015-02-24T19:31:32Z</cp:lastPrinted>
  <dcterms:created xsi:type="dcterms:W3CDTF">2015-02-18T21:53:37Z</dcterms:created>
  <dcterms:modified xsi:type="dcterms:W3CDTF">2016-09-12T15:48:40Z</dcterms:modified>
</cp:coreProperties>
</file>